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9"/>
  </p:notesMasterIdLst>
  <p:handoutMasterIdLst>
    <p:handoutMasterId r:id="rId50"/>
  </p:handoutMasterIdLst>
  <p:sldIdLst>
    <p:sldId id="256" r:id="rId2"/>
    <p:sldId id="593" r:id="rId3"/>
    <p:sldId id="455" r:id="rId4"/>
    <p:sldId id="458" r:id="rId5"/>
    <p:sldId id="459" r:id="rId6"/>
    <p:sldId id="457" r:id="rId7"/>
    <p:sldId id="460" r:id="rId8"/>
    <p:sldId id="461" r:id="rId9"/>
    <p:sldId id="462" r:id="rId10"/>
    <p:sldId id="456" r:id="rId11"/>
    <p:sldId id="463" r:id="rId12"/>
    <p:sldId id="560" r:id="rId13"/>
    <p:sldId id="464" r:id="rId14"/>
    <p:sldId id="559" r:id="rId15"/>
    <p:sldId id="470" r:id="rId16"/>
    <p:sldId id="561" r:id="rId17"/>
    <p:sldId id="563" r:id="rId18"/>
    <p:sldId id="562" r:id="rId19"/>
    <p:sldId id="564" r:id="rId20"/>
    <p:sldId id="472" r:id="rId21"/>
    <p:sldId id="474" r:id="rId22"/>
    <p:sldId id="473" r:id="rId23"/>
    <p:sldId id="476" r:id="rId24"/>
    <p:sldId id="477" r:id="rId25"/>
    <p:sldId id="478" r:id="rId26"/>
    <p:sldId id="479" r:id="rId27"/>
    <p:sldId id="540" r:id="rId28"/>
    <p:sldId id="542" r:id="rId29"/>
    <p:sldId id="543" r:id="rId30"/>
    <p:sldId id="587" r:id="rId31"/>
    <p:sldId id="546" r:id="rId32"/>
    <p:sldId id="547" r:id="rId33"/>
    <p:sldId id="549" r:id="rId34"/>
    <p:sldId id="480" r:id="rId35"/>
    <p:sldId id="481" r:id="rId36"/>
    <p:sldId id="482" r:id="rId37"/>
    <p:sldId id="483" r:id="rId38"/>
    <p:sldId id="565" r:id="rId39"/>
    <p:sldId id="485" r:id="rId40"/>
    <p:sldId id="486" r:id="rId41"/>
    <p:sldId id="487" r:id="rId42"/>
    <p:sldId id="566" r:id="rId43"/>
    <p:sldId id="488" r:id="rId44"/>
    <p:sldId id="489" r:id="rId45"/>
    <p:sldId id="490" r:id="rId46"/>
    <p:sldId id="491" r:id="rId47"/>
    <p:sldId id="592" r:id="rId48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039EE5-9659-2E47-844C-3CE41BE295C5}" v="12" dt="2020-02-20T20:24:12.2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36" autoAdjust="0"/>
    <p:restoredTop sz="94709" autoAdjust="0"/>
  </p:normalViewPr>
  <p:slideViewPr>
    <p:cSldViewPr>
      <p:cViewPr varScale="1">
        <p:scale>
          <a:sx n="147" d="100"/>
          <a:sy n="147" d="100"/>
        </p:scale>
        <p:origin x="72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38039EE5-9659-2E47-844C-3CE41BE295C5}"/>
    <pc:docChg chg="custSel addSld delSld modSld">
      <pc:chgData name="Kun Suo" userId="41c30799-3a2b-4880-86a3-8488be07954a" providerId="ADAL" clId="{38039EE5-9659-2E47-844C-3CE41BE295C5}" dt="2020-02-20T20:26:48.554" v="150" actId="14100"/>
      <pc:docMkLst>
        <pc:docMk/>
      </pc:docMkLst>
      <pc:sldChg chg="del">
        <pc:chgData name="Kun Suo" userId="41c30799-3a2b-4880-86a3-8488be07954a" providerId="ADAL" clId="{38039EE5-9659-2E47-844C-3CE41BE295C5}" dt="2020-02-15T20:01:39.866" v="95" actId="2696"/>
        <pc:sldMkLst>
          <pc:docMk/>
          <pc:sldMk cId="2310351437" sldId="454"/>
        </pc:sldMkLst>
      </pc:sldChg>
      <pc:sldChg chg="modSp">
        <pc:chgData name="Kun Suo" userId="41c30799-3a2b-4880-86a3-8488be07954a" providerId="ADAL" clId="{38039EE5-9659-2E47-844C-3CE41BE295C5}" dt="2020-02-20T20:23:07.747" v="147" actId="20577"/>
        <pc:sldMkLst>
          <pc:docMk/>
          <pc:sldMk cId="3482832714" sldId="463"/>
        </pc:sldMkLst>
        <pc:spChg chg="mod">
          <ac:chgData name="Kun Suo" userId="41c30799-3a2b-4880-86a3-8488be07954a" providerId="ADAL" clId="{38039EE5-9659-2E47-844C-3CE41BE295C5}" dt="2020-02-20T20:23:07.747" v="147" actId="20577"/>
          <ac:spMkLst>
            <pc:docMk/>
            <pc:sldMk cId="3482832714" sldId="463"/>
            <ac:spMk id="5" creationId="{E4E6218A-CAE6-6344-8AE9-A97AC351C253}"/>
          </ac:spMkLst>
        </pc:spChg>
      </pc:sldChg>
      <pc:sldChg chg="addSp delSp modSp">
        <pc:chgData name="Kun Suo" userId="41c30799-3a2b-4880-86a3-8488be07954a" providerId="ADAL" clId="{38039EE5-9659-2E47-844C-3CE41BE295C5}" dt="2020-02-16T23:00:25.908" v="145" actId="20577"/>
        <pc:sldMkLst>
          <pc:docMk/>
          <pc:sldMk cId="2758229672" sldId="464"/>
        </pc:sldMkLst>
        <pc:spChg chg="mod">
          <ac:chgData name="Kun Suo" userId="41c30799-3a2b-4880-86a3-8488be07954a" providerId="ADAL" clId="{38039EE5-9659-2E47-844C-3CE41BE295C5}" dt="2020-02-16T22:59:53.749" v="109" actId="1076"/>
          <ac:spMkLst>
            <pc:docMk/>
            <pc:sldMk cId="2758229672" sldId="464"/>
            <ac:spMk id="11" creationId="{CCC81AA4-187B-3247-9274-4DC1095FAF93}"/>
          </ac:spMkLst>
        </pc:spChg>
        <pc:spChg chg="add del">
          <ac:chgData name="Kun Suo" userId="41c30799-3a2b-4880-86a3-8488be07954a" providerId="ADAL" clId="{38039EE5-9659-2E47-844C-3CE41BE295C5}" dt="2020-02-16T22:59:31.751" v="104"/>
          <ac:spMkLst>
            <pc:docMk/>
            <pc:sldMk cId="2758229672" sldId="464"/>
            <ac:spMk id="12" creationId="{D978838A-0B47-4B48-9C2C-A58BC4D7A323}"/>
          </ac:spMkLst>
        </pc:spChg>
        <pc:spChg chg="add del">
          <ac:chgData name="Kun Suo" userId="41c30799-3a2b-4880-86a3-8488be07954a" providerId="ADAL" clId="{38039EE5-9659-2E47-844C-3CE41BE295C5}" dt="2020-02-16T22:59:36.391" v="106"/>
          <ac:spMkLst>
            <pc:docMk/>
            <pc:sldMk cId="2758229672" sldId="464"/>
            <ac:spMk id="14" creationId="{431382A3-D545-F847-BC68-622ABB20691A}"/>
          </ac:spMkLst>
        </pc:spChg>
        <pc:spChg chg="add mod">
          <ac:chgData name="Kun Suo" userId="41c30799-3a2b-4880-86a3-8488be07954a" providerId="ADAL" clId="{38039EE5-9659-2E47-844C-3CE41BE295C5}" dt="2020-02-16T22:59:49.655" v="108" actId="1076"/>
          <ac:spMkLst>
            <pc:docMk/>
            <pc:sldMk cId="2758229672" sldId="464"/>
            <ac:spMk id="15" creationId="{1C2423CD-4057-894C-B39E-FAC1F6607D68}"/>
          </ac:spMkLst>
        </pc:spChg>
        <pc:spChg chg="add mod">
          <ac:chgData name="Kun Suo" userId="41c30799-3a2b-4880-86a3-8488be07954a" providerId="ADAL" clId="{38039EE5-9659-2E47-844C-3CE41BE295C5}" dt="2020-02-16T23:00:25.908" v="145" actId="20577"/>
          <ac:spMkLst>
            <pc:docMk/>
            <pc:sldMk cId="2758229672" sldId="464"/>
            <ac:spMk id="16" creationId="{C3EF3128-388B-A149-9E07-52CF3AE14D6E}"/>
          </ac:spMkLst>
        </pc:spChg>
        <pc:graphicFrameChg chg="add del">
          <ac:chgData name="Kun Suo" userId="41c30799-3a2b-4880-86a3-8488be07954a" providerId="ADAL" clId="{38039EE5-9659-2E47-844C-3CE41BE295C5}" dt="2020-02-16T22:59:31.751" v="104"/>
          <ac:graphicFrameMkLst>
            <pc:docMk/>
            <pc:sldMk cId="2758229672" sldId="464"/>
            <ac:graphicFrameMk id="6" creationId="{45CD0298-72E0-AF49-B11D-84498C50DA45}"/>
          </ac:graphicFrameMkLst>
        </pc:graphicFrameChg>
        <pc:graphicFrameChg chg="add del">
          <ac:chgData name="Kun Suo" userId="41c30799-3a2b-4880-86a3-8488be07954a" providerId="ADAL" clId="{38039EE5-9659-2E47-844C-3CE41BE295C5}" dt="2020-02-16T22:59:36.391" v="106"/>
          <ac:graphicFrameMkLst>
            <pc:docMk/>
            <pc:sldMk cId="2758229672" sldId="464"/>
            <ac:graphicFrameMk id="13" creationId="{C07CB398-0ED0-D346-B705-6F531D85738E}"/>
          </ac:graphicFrameMkLst>
        </pc:graphicFrameChg>
      </pc:sldChg>
      <pc:sldChg chg="modSp">
        <pc:chgData name="Kun Suo" userId="41c30799-3a2b-4880-86a3-8488be07954a" providerId="ADAL" clId="{38039EE5-9659-2E47-844C-3CE41BE295C5}" dt="2020-02-20T20:26:48.554" v="150" actId="14100"/>
        <pc:sldMkLst>
          <pc:docMk/>
          <pc:sldMk cId="1081342339" sldId="481"/>
        </pc:sldMkLst>
        <pc:spChg chg="mod">
          <ac:chgData name="Kun Suo" userId="41c30799-3a2b-4880-86a3-8488be07954a" providerId="ADAL" clId="{38039EE5-9659-2E47-844C-3CE41BE295C5}" dt="2020-02-20T20:26:48.554" v="150" actId="14100"/>
          <ac:spMkLst>
            <pc:docMk/>
            <pc:sldMk cId="1081342339" sldId="481"/>
            <ac:spMk id="12" creationId="{3F7DE2D9-CEE9-FA44-9BAF-12605D44CF95}"/>
          </ac:spMkLst>
        </pc:spChg>
      </pc:sldChg>
      <pc:sldChg chg="del">
        <pc:chgData name="Kun Suo" userId="41c30799-3a2b-4880-86a3-8488be07954a" providerId="ADAL" clId="{38039EE5-9659-2E47-844C-3CE41BE295C5}" dt="2020-02-15T19:58:34.262" v="0" actId="2696"/>
        <pc:sldMkLst>
          <pc:docMk/>
          <pc:sldMk cId="123036033" sldId="492"/>
        </pc:sldMkLst>
      </pc:sldChg>
      <pc:sldChg chg="del">
        <pc:chgData name="Kun Suo" userId="41c30799-3a2b-4880-86a3-8488be07954a" providerId="ADAL" clId="{38039EE5-9659-2E47-844C-3CE41BE295C5}" dt="2020-02-15T19:58:34.277" v="1" actId="2696"/>
        <pc:sldMkLst>
          <pc:docMk/>
          <pc:sldMk cId="3758901649" sldId="493"/>
        </pc:sldMkLst>
      </pc:sldChg>
      <pc:sldChg chg="del">
        <pc:chgData name="Kun Suo" userId="41c30799-3a2b-4880-86a3-8488be07954a" providerId="ADAL" clId="{38039EE5-9659-2E47-844C-3CE41BE295C5}" dt="2020-02-15T19:58:34.288" v="2" actId="2696"/>
        <pc:sldMkLst>
          <pc:docMk/>
          <pc:sldMk cId="170225498" sldId="494"/>
        </pc:sldMkLst>
      </pc:sldChg>
      <pc:sldChg chg="del">
        <pc:chgData name="Kun Suo" userId="41c30799-3a2b-4880-86a3-8488be07954a" providerId="ADAL" clId="{38039EE5-9659-2E47-844C-3CE41BE295C5}" dt="2020-02-15T19:58:34.326" v="6" actId="2696"/>
        <pc:sldMkLst>
          <pc:docMk/>
          <pc:sldMk cId="16106741" sldId="495"/>
        </pc:sldMkLst>
      </pc:sldChg>
      <pc:sldChg chg="del">
        <pc:chgData name="Kun Suo" userId="41c30799-3a2b-4880-86a3-8488be07954a" providerId="ADAL" clId="{38039EE5-9659-2E47-844C-3CE41BE295C5}" dt="2020-02-15T19:58:34.336" v="7" actId="2696"/>
        <pc:sldMkLst>
          <pc:docMk/>
          <pc:sldMk cId="1076642492" sldId="496"/>
        </pc:sldMkLst>
      </pc:sldChg>
      <pc:sldChg chg="del">
        <pc:chgData name="Kun Suo" userId="41c30799-3a2b-4880-86a3-8488be07954a" providerId="ADAL" clId="{38039EE5-9659-2E47-844C-3CE41BE295C5}" dt="2020-02-15T19:58:34.315" v="5" actId="2696"/>
        <pc:sldMkLst>
          <pc:docMk/>
          <pc:sldMk cId="1106070898" sldId="497"/>
        </pc:sldMkLst>
      </pc:sldChg>
      <pc:sldChg chg="del">
        <pc:chgData name="Kun Suo" userId="41c30799-3a2b-4880-86a3-8488be07954a" providerId="ADAL" clId="{38039EE5-9659-2E47-844C-3CE41BE295C5}" dt="2020-02-15T19:58:34.345" v="8" actId="2696"/>
        <pc:sldMkLst>
          <pc:docMk/>
          <pc:sldMk cId="2030100639" sldId="498"/>
        </pc:sldMkLst>
      </pc:sldChg>
      <pc:sldChg chg="del">
        <pc:chgData name="Kun Suo" userId="41c30799-3a2b-4880-86a3-8488be07954a" providerId="ADAL" clId="{38039EE5-9659-2E47-844C-3CE41BE295C5}" dt="2020-02-15T19:58:34.357" v="9" actId="2696"/>
        <pc:sldMkLst>
          <pc:docMk/>
          <pc:sldMk cId="111504561" sldId="499"/>
        </pc:sldMkLst>
      </pc:sldChg>
      <pc:sldChg chg="del">
        <pc:chgData name="Kun Suo" userId="41c30799-3a2b-4880-86a3-8488be07954a" providerId="ADAL" clId="{38039EE5-9659-2E47-844C-3CE41BE295C5}" dt="2020-02-15T19:58:34.365" v="10" actId="2696"/>
        <pc:sldMkLst>
          <pc:docMk/>
          <pc:sldMk cId="557056565" sldId="500"/>
        </pc:sldMkLst>
      </pc:sldChg>
      <pc:sldChg chg="del">
        <pc:chgData name="Kun Suo" userId="41c30799-3a2b-4880-86a3-8488be07954a" providerId="ADAL" clId="{38039EE5-9659-2E47-844C-3CE41BE295C5}" dt="2020-02-15T19:58:34.371" v="11" actId="2696"/>
        <pc:sldMkLst>
          <pc:docMk/>
          <pc:sldMk cId="3008927485" sldId="501"/>
        </pc:sldMkLst>
      </pc:sldChg>
      <pc:sldChg chg="del">
        <pc:chgData name="Kun Suo" userId="41c30799-3a2b-4880-86a3-8488be07954a" providerId="ADAL" clId="{38039EE5-9659-2E47-844C-3CE41BE295C5}" dt="2020-02-15T19:58:34.380" v="12" actId="2696"/>
        <pc:sldMkLst>
          <pc:docMk/>
          <pc:sldMk cId="3371896458" sldId="502"/>
        </pc:sldMkLst>
      </pc:sldChg>
      <pc:sldChg chg="del">
        <pc:chgData name="Kun Suo" userId="41c30799-3a2b-4880-86a3-8488be07954a" providerId="ADAL" clId="{38039EE5-9659-2E47-844C-3CE41BE295C5}" dt="2020-02-15T19:58:34.395" v="14" actId="2696"/>
        <pc:sldMkLst>
          <pc:docMk/>
          <pc:sldMk cId="3202302267" sldId="503"/>
        </pc:sldMkLst>
      </pc:sldChg>
      <pc:sldChg chg="del">
        <pc:chgData name="Kun Suo" userId="41c30799-3a2b-4880-86a3-8488be07954a" providerId="ADAL" clId="{38039EE5-9659-2E47-844C-3CE41BE295C5}" dt="2020-02-15T19:58:34.389" v="13" actId="2696"/>
        <pc:sldMkLst>
          <pc:docMk/>
          <pc:sldMk cId="305072729" sldId="504"/>
        </pc:sldMkLst>
      </pc:sldChg>
      <pc:sldChg chg="del">
        <pc:chgData name="Kun Suo" userId="41c30799-3a2b-4880-86a3-8488be07954a" providerId="ADAL" clId="{38039EE5-9659-2E47-844C-3CE41BE295C5}" dt="2020-02-15T19:58:34.401" v="15" actId="2696"/>
        <pc:sldMkLst>
          <pc:docMk/>
          <pc:sldMk cId="813707786" sldId="505"/>
        </pc:sldMkLst>
      </pc:sldChg>
      <pc:sldChg chg="del">
        <pc:chgData name="Kun Suo" userId="41c30799-3a2b-4880-86a3-8488be07954a" providerId="ADAL" clId="{38039EE5-9659-2E47-844C-3CE41BE295C5}" dt="2020-02-15T19:58:34.410" v="16" actId="2696"/>
        <pc:sldMkLst>
          <pc:docMk/>
          <pc:sldMk cId="2416334493" sldId="506"/>
        </pc:sldMkLst>
      </pc:sldChg>
      <pc:sldChg chg="del">
        <pc:chgData name="Kun Suo" userId="41c30799-3a2b-4880-86a3-8488be07954a" providerId="ADAL" clId="{38039EE5-9659-2E47-844C-3CE41BE295C5}" dt="2020-02-15T19:58:34.419" v="17" actId="2696"/>
        <pc:sldMkLst>
          <pc:docMk/>
          <pc:sldMk cId="3189534648" sldId="507"/>
        </pc:sldMkLst>
      </pc:sldChg>
      <pc:sldChg chg="del">
        <pc:chgData name="Kun Suo" userId="41c30799-3a2b-4880-86a3-8488be07954a" providerId="ADAL" clId="{38039EE5-9659-2E47-844C-3CE41BE295C5}" dt="2020-02-15T19:58:34.439" v="18" actId="2696"/>
        <pc:sldMkLst>
          <pc:docMk/>
          <pc:sldMk cId="717186349" sldId="508"/>
        </pc:sldMkLst>
      </pc:sldChg>
      <pc:sldChg chg="del">
        <pc:chgData name="Kun Suo" userId="41c30799-3a2b-4880-86a3-8488be07954a" providerId="ADAL" clId="{38039EE5-9659-2E47-844C-3CE41BE295C5}" dt="2020-02-15T19:58:34.447" v="19" actId="2696"/>
        <pc:sldMkLst>
          <pc:docMk/>
          <pc:sldMk cId="2395312737" sldId="509"/>
        </pc:sldMkLst>
      </pc:sldChg>
      <pc:sldChg chg="del">
        <pc:chgData name="Kun Suo" userId="41c30799-3a2b-4880-86a3-8488be07954a" providerId="ADAL" clId="{38039EE5-9659-2E47-844C-3CE41BE295C5}" dt="2020-02-15T19:58:34.464" v="21" actId="2696"/>
        <pc:sldMkLst>
          <pc:docMk/>
          <pc:sldMk cId="3317477751" sldId="510"/>
        </pc:sldMkLst>
      </pc:sldChg>
      <pc:sldChg chg="del">
        <pc:chgData name="Kun Suo" userId="41c30799-3a2b-4880-86a3-8488be07954a" providerId="ADAL" clId="{38039EE5-9659-2E47-844C-3CE41BE295C5}" dt="2020-02-15T19:58:34.455" v="20" actId="2696"/>
        <pc:sldMkLst>
          <pc:docMk/>
          <pc:sldMk cId="3268764796" sldId="511"/>
        </pc:sldMkLst>
      </pc:sldChg>
      <pc:sldChg chg="del">
        <pc:chgData name="Kun Suo" userId="41c30799-3a2b-4880-86a3-8488be07954a" providerId="ADAL" clId="{38039EE5-9659-2E47-844C-3CE41BE295C5}" dt="2020-02-15T19:58:34.470" v="22" actId="2696"/>
        <pc:sldMkLst>
          <pc:docMk/>
          <pc:sldMk cId="2656262887" sldId="512"/>
        </pc:sldMkLst>
      </pc:sldChg>
      <pc:sldChg chg="del">
        <pc:chgData name="Kun Suo" userId="41c30799-3a2b-4880-86a3-8488be07954a" providerId="ADAL" clId="{38039EE5-9659-2E47-844C-3CE41BE295C5}" dt="2020-02-15T19:58:34.476" v="23" actId="2696"/>
        <pc:sldMkLst>
          <pc:docMk/>
          <pc:sldMk cId="3078501870" sldId="513"/>
        </pc:sldMkLst>
      </pc:sldChg>
      <pc:sldChg chg="del">
        <pc:chgData name="Kun Suo" userId="41c30799-3a2b-4880-86a3-8488be07954a" providerId="ADAL" clId="{38039EE5-9659-2E47-844C-3CE41BE295C5}" dt="2020-02-15T19:58:34.482" v="24" actId="2696"/>
        <pc:sldMkLst>
          <pc:docMk/>
          <pc:sldMk cId="1446459825" sldId="514"/>
        </pc:sldMkLst>
      </pc:sldChg>
      <pc:sldChg chg="del">
        <pc:chgData name="Kun Suo" userId="41c30799-3a2b-4880-86a3-8488be07954a" providerId="ADAL" clId="{38039EE5-9659-2E47-844C-3CE41BE295C5}" dt="2020-02-15T19:58:34.488" v="25" actId="2696"/>
        <pc:sldMkLst>
          <pc:docMk/>
          <pc:sldMk cId="3137579435" sldId="515"/>
        </pc:sldMkLst>
      </pc:sldChg>
      <pc:sldChg chg="del">
        <pc:chgData name="Kun Suo" userId="41c30799-3a2b-4880-86a3-8488be07954a" providerId="ADAL" clId="{38039EE5-9659-2E47-844C-3CE41BE295C5}" dt="2020-02-15T19:58:34.494" v="26" actId="2696"/>
        <pc:sldMkLst>
          <pc:docMk/>
          <pc:sldMk cId="161442431" sldId="516"/>
        </pc:sldMkLst>
      </pc:sldChg>
      <pc:sldChg chg="del">
        <pc:chgData name="Kun Suo" userId="41c30799-3a2b-4880-86a3-8488be07954a" providerId="ADAL" clId="{38039EE5-9659-2E47-844C-3CE41BE295C5}" dt="2020-02-15T19:58:34.296" v="3" actId="2696"/>
        <pc:sldMkLst>
          <pc:docMk/>
          <pc:sldMk cId="498883440" sldId="517"/>
        </pc:sldMkLst>
      </pc:sldChg>
      <pc:sldChg chg="del">
        <pc:chgData name="Kun Suo" userId="41c30799-3a2b-4880-86a3-8488be07954a" providerId="ADAL" clId="{38039EE5-9659-2E47-844C-3CE41BE295C5}" dt="2020-02-15T19:58:34.304" v="4" actId="2696"/>
        <pc:sldMkLst>
          <pc:docMk/>
          <pc:sldMk cId="757126283" sldId="518"/>
        </pc:sldMkLst>
      </pc:sldChg>
      <pc:sldChg chg="del">
        <pc:chgData name="Kun Suo" userId="41c30799-3a2b-4880-86a3-8488be07954a" providerId="ADAL" clId="{38039EE5-9659-2E47-844C-3CE41BE295C5}" dt="2020-02-15T19:58:34.499" v="27" actId="2696"/>
        <pc:sldMkLst>
          <pc:docMk/>
          <pc:sldMk cId="3896539664" sldId="519"/>
        </pc:sldMkLst>
      </pc:sldChg>
      <pc:sldChg chg="del">
        <pc:chgData name="Kun Suo" userId="41c30799-3a2b-4880-86a3-8488be07954a" providerId="ADAL" clId="{38039EE5-9659-2E47-844C-3CE41BE295C5}" dt="2020-02-15T19:58:34.505" v="28" actId="2696"/>
        <pc:sldMkLst>
          <pc:docMk/>
          <pc:sldMk cId="3937269894" sldId="520"/>
        </pc:sldMkLst>
      </pc:sldChg>
      <pc:sldChg chg="del">
        <pc:chgData name="Kun Suo" userId="41c30799-3a2b-4880-86a3-8488be07954a" providerId="ADAL" clId="{38039EE5-9659-2E47-844C-3CE41BE295C5}" dt="2020-02-15T19:58:34.510" v="29" actId="2696"/>
        <pc:sldMkLst>
          <pc:docMk/>
          <pc:sldMk cId="685505973" sldId="521"/>
        </pc:sldMkLst>
      </pc:sldChg>
      <pc:sldChg chg="del">
        <pc:chgData name="Kun Suo" userId="41c30799-3a2b-4880-86a3-8488be07954a" providerId="ADAL" clId="{38039EE5-9659-2E47-844C-3CE41BE295C5}" dt="2020-02-15T19:58:34.518" v="30" actId="2696"/>
        <pc:sldMkLst>
          <pc:docMk/>
          <pc:sldMk cId="4081502232" sldId="522"/>
        </pc:sldMkLst>
      </pc:sldChg>
      <pc:sldChg chg="del">
        <pc:chgData name="Kun Suo" userId="41c30799-3a2b-4880-86a3-8488be07954a" providerId="ADAL" clId="{38039EE5-9659-2E47-844C-3CE41BE295C5}" dt="2020-02-15T19:58:34.525" v="31" actId="2696"/>
        <pc:sldMkLst>
          <pc:docMk/>
          <pc:sldMk cId="98520139" sldId="523"/>
        </pc:sldMkLst>
      </pc:sldChg>
      <pc:sldChg chg="del">
        <pc:chgData name="Kun Suo" userId="41c30799-3a2b-4880-86a3-8488be07954a" providerId="ADAL" clId="{38039EE5-9659-2E47-844C-3CE41BE295C5}" dt="2020-02-15T19:58:34.531" v="32" actId="2696"/>
        <pc:sldMkLst>
          <pc:docMk/>
          <pc:sldMk cId="3000923312" sldId="524"/>
        </pc:sldMkLst>
      </pc:sldChg>
      <pc:sldChg chg="del">
        <pc:chgData name="Kun Suo" userId="41c30799-3a2b-4880-86a3-8488be07954a" providerId="ADAL" clId="{38039EE5-9659-2E47-844C-3CE41BE295C5}" dt="2020-02-15T19:58:34.538" v="33" actId="2696"/>
        <pc:sldMkLst>
          <pc:docMk/>
          <pc:sldMk cId="367542444" sldId="525"/>
        </pc:sldMkLst>
      </pc:sldChg>
      <pc:sldChg chg="del">
        <pc:chgData name="Kun Suo" userId="41c30799-3a2b-4880-86a3-8488be07954a" providerId="ADAL" clId="{38039EE5-9659-2E47-844C-3CE41BE295C5}" dt="2020-02-15T19:58:34.544" v="34" actId="2696"/>
        <pc:sldMkLst>
          <pc:docMk/>
          <pc:sldMk cId="2004237032" sldId="526"/>
        </pc:sldMkLst>
      </pc:sldChg>
      <pc:sldChg chg="del">
        <pc:chgData name="Kun Suo" userId="41c30799-3a2b-4880-86a3-8488be07954a" providerId="ADAL" clId="{38039EE5-9659-2E47-844C-3CE41BE295C5}" dt="2020-02-15T19:58:34.554" v="35" actId="2696"/>
        <pc:sldMkLst>
          <pc:docMk/>
          <pc:sldMk cId="1599117721" sldId="527"/>
        </pc:sldMkLst>
      </pc:sldChg>
      <pc:sldChg chg="del">
        <pc:chgData name="Kun Suo" userId="41c30799-3a2b-4880-86a3-8488be07954a" providerId="ADAL" clId="{38039EE5-9659-2E47-844C-3CE41BE295C5}" dt="2020-02-15T19:58:34.566" v="36" actId="2696"/>
        <pc:sldMkLst>
          <pc:docMk/>
          <pc:sldMk cId="2024873640" sldId="528"/>
        </pc:sldMkLst>
      </pc:sldChg>
      <pc:sldChg chg="del">
        <pc:chgData name="Kun Suo" userId="41c30799-3a2b-4880-86a3-8488be07954a" providerId="ADAL" clId="{38039EE5-9659-2E47-844C-3CE41BE295C5}" dt="2020-02-15T19:58:34.573" v="37" actId="2696"/>
        <pc:sldMkLst>
          <pc:docMk/>
          <pc:sldMk cId="3877433315" sldId="529"/>
        </pc:sldMkLst>
      </pc:sldChg>
      <pc:sldChg chg="del">
        <pc:chgData name="Kun Suo" userId="41c30799-3a2b-4880-86a3-8488be07954a" providerId="ADAL" clId="{38039EE5-9659-2E47-844C-3CE41BE295C5}" dt="2020-02-15T19:58:34.585" v="38" actId="2696"/>
        <pc:sldMkLst>
          <pc:docMk/>
          <pc:sldMk cId="2486194835" sldId="530"/>
        </pc:sldMkLst>
      </pc:sldChg>
      <pc:sldChg chg="del">
        <pc:chgData name="Kun Suo" userId="41c30799-3a2b-4880-86a3-8488be07954a" providerId="ADAL" clId="{38039EE5-9659-2E47-844C-3CE41BE295C5}" dt="2020-02-15T19:58:34.592" v="39" actId="2696"/>
        <pc:sldMkLst>
          <pc:docMk/>
          <pc:sldMk cId="2077436003" sldId="531"/>
        </pc:sldMkLst>
      </pc:sldChg>
      <pc:sldChg chg="del">
        <pc:chgData name="Kun Suo" userId="41c30799-3a2b-4880-86a3-8488be07954a" providerId="ADAL" clId="{38039EE5-9659-2E47-844C-3CE41BE295C5}" dt="2020-02-15T19:58:34.599" v="40" actId="2696"/>
        <pc:sldMkLst>
          <pc:docMk/>
          <pc:sldMk cId="13925560" sldId="532"/>
        </pc:sldMkLst>
      </pc:sldChg>
      <pc:sldChg chg="del">
        <pc:chgData name="Kun Suo" userId="41c30799-3a2b-4880-86a3-8488be07954a" providerId="ADAL" clId="{38039EE5-9659-2E47-844C-3CE41BE295C5}" dt="2020-02-15T19:58:34.606" v="41" actId="2696"/>
        <pc:sldMkLst>
          <pc:docMk/>
          <pc:sldMk cId="3421649055" sldId="533"/>
        </pc:sldMkLst>
      </pc:sldChg>
      <pc:sldChg chg="del">
        <pc:chgData name="Kun Suo" userId="41c30799-3a2b-4880-86a3-8488be07954a" providerId="ADAL" clId="{38039EE5-9659-2E47-844C-3CE41BE295C5}" dt="2020-02-15T19:58:34.616" v="42" actId="2696"/>
        <pc:sldMkLst>
          <pc:docMk/>
          <pc:sldMk cId="3101444471" sldId="534"/>
        </pc:sldMkLst>
      </pc:sldChg>
      <pc:sldChg chg="del">
        <pc:chgData name="Kun Suo" userId="41c30799-3a2b-4880-86a3-8488be07954a" providerId="ADAL" clId="{38039EE5-9659-2E47-844C-3CE41BE295C5}" dt="2020-02-15T19:58:34.627" v="43" actId="2696"/>
        <pc:sldMkLst>
          <pc:docMk/>
          <pc:sldMk cId="4084232886" sldId="535"/>
        </pc:sldMkLst>
      </pc:sldChg>
      <pc:sldChg chg="del">
        <pc:chgData name="Kun Suo" userId="41c30799-3a2b-4880-86a3-8488be07954a" providerId="ADAL" clId="{38039EE5-9659-2E47-844C-3CE41BE295C5}" dt="2020-02-15T19:58:34.633" v="44" actId="2696"/>
        <pc:sldMkLst>
          <pc:docMk/>
          <pc:sldMk cId="3849942634" sldId="536"/>
        </pc:sldMkLst>
      </pc:sldChg>
      <pc:sldChg chg="del">
        <pc:chgData name="Kun Suo" userId="41c30799-3a2b-4880-86a3-8488be07954a" providerId="ADAL" clId="{38039EE5-9659-2E47-844C-3CE41BE295C5}" dt="2020-02-15T19:58:34.642" v="45" actId="2696"/>
        <pc:sldMkLst>
          <pc:docMk/>
          <pc:sldMk cId="133755318" sldId="537"/>
        </pc:sldMkLst>
      </pc:sldChg>
      <pc:sldChg chg="del">
        <pc:chgData name="Kun Suo" userId="41c30799-3a2b-4880-86a3-8488be07954a" providerId="ADAL" clId="{38039EE5-9659-2E47-844C-3CE41BE295C5}" dt="2020-02-15T19:58:34.647" v="46" actId="2696"/>
        <pc:sldMkLst>
          <pc:docMk/>
          <pc:sldMk cId="3409644630" sldId="538"/>
        </pc:sldMkLst>
      </pc:sldChg>
      <pc:sldChg chg="del">
        <pc:chgData name="Kun Suo" userId="41c30799-3a2b-4880-86a3-8488be07954a" providerId="ADAL" clId="{38039EE5-9659-2E47-844C-3CE41BE295C5}" dt="2020-02-15T19:58:34.658" v="47" actId="2696"/>
        <pc:sldMkLst>
          <pc:docMk/>
          <pc:sldMk cId="3097940865" sldId="539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2457445829" sldId="540"/>
        </pc:sldMkLst>
      </pc:sldChg>
      <pc:sldChg chg="del">
        <pc:chgData name="Kun Suo" userId="41c30799-3a2b-4880-86a3-8488be07954a" providerId="ADAL" clId="{38039EE5-9659-2E47-844C-3CE41BE295C5}" dt="2020-02-15T19:58:34.666" v="48" actId="2696"/>
        <pc:sldMkLst>
          <pc:docMk/>
          <pc:sldMk cId="3592624031" sldId="540"/>
        </pc:sldMkLst>
      </pc:sldChg>
      <pc:sldChg chg="del">
        <pc:chgData name="Kun Suo" userId="41c30799-3a2b-4880-86a3-8488be07954a" providerId="ADAL" clId="{38039EE5-9659-2E47-844C-3CE41BE295C5}" dt="2020-02-15T19:58:34.671" v="49" actId="2696"/>
        <pc:sldMkLst>
          <pc:docMk/>
          <pc:sldMk cId="13059981" sldId="541"/>
        </pc:sldMkLst>
      </pc:sldChg>
      <pc:sldChg chg="add del">
        <pc:chgData name="Kun Suo" userId="41c30799-3a2b-4880-86a3-8488be07954a" providerId="ADAL" clId="{38039EE5-9659-2E47-844C-3CE41BE295C5}" dt="2020-02-15T20:00:35.510" v="73" actId="2696"/>
        <pc:sldMkLst>
          <pc:docMk/>
          <pc:sldMk cId="2343252190" sldId="541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1755880218" sldId="542"/>
        </pc:sldMkLst>
      </pc:sldChg>
      <pc:sldChg chg="del">
        <pc:chgData name="Kun Suo" userId="41c30799-3a2b-4880-86a3-8488be07954a" providerId="ADAL" clId="{38039EE5-9659-2E47-844C-3CE41BE295C5}" dt="2020-02-15T19:58:34.677" v="50" actId="2696"/>
        <pc:sldMkLst>
          <pc:docMk/>
          <pc:sldMk cId="3626058261" sldId="542"/>
        </pc:sldMkLst>
      </pc:sldChg>
      <pc:sldChg chg="del">
        <pc:chgData name="Kun Suo" userId="41c30799-3a2b-4880-86a3-8488be07954a" providerId="ADAL" clId="{38039EE5-9659-2E47-844C-3CE41BE295C5}" dt="2020-02-15T19:58:34.683" v="51" actId="2696"/>
        <pc:sldMkLst>
          <pc:docMk/>
          <pc:sldMk cId="3429170095" sldId="543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4098192886" sldId="543"/>
        </pc:sldMkLst>
      </pc:sldChg>
      <pc:sldChg chg="del">
        <pc:chgData name="Kun Suo" userId="41c30799-3a2b-4880-86a3-8488be07954a" providerId="ADAL" clId="{38039EE5-9659-2E47-844C-3CE41BE295C5}" dt="2020-02-15T19:58:34.689" v="52" actId="2696"/>
        <pc:sldMkLst>
          <pc:docMk/>
          <pc:sldMk cId="3730355962" sldId="544"/>
        </pc:sldMkLst>
      </pc:sldChg>
      <pc:sldChg chg="del">
        <pc:chgData name="Kun Suo" userId="41c30799-3a2b-4880-86a3-8488be07954a" providerId="ADAL" clId="{38039EE5-9659-2E47-844C-3CE41BE295C5}" dt="2020-02-15T19:58:34.697" v="53" actId="2696"/>
        <pc:sldMkLst>
          <pc:docMk/>
          <pc:sldMk cId="2050264402" sldId="545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1326660808" sldId="546"/>
        </pc:sldMkLst>
      </pc:sldChg>
      <pc:sldChg chg="del">
        <pc:chgData name="Kun Suo" userId="41c30799-3a2b-4880-86a3-8488be07954a" providerId="ADAL" clId="{38039EE5-9659-2E47-844C-3CE41BE295C5}" dt="2020-02-15T19:58:34.706" v="54" actId="2696"/>
        <pc:sldMkLst>
          <pc:docMk/>
          <pc:sldMk cId="1904585584" sldId="546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445093165" sldId="547"/>
        </pc:sldMkLst>
      </pc:sldChg>
      <pc:sldChg chg="del">
        <pc:chgData name="Kun Suo" userId="41c30799-3a2b-4880-86a3-8488be07954a" providerId="ADAL" clId="{38039EE5-9659-2E47-844C-3CE41BE295C5}" dt="2020-02-15T19:58:34.715" v="55" actId="2696"/>
        <pc:sldMkLst>
          <pc:docMk/>
          <pc:sldMk cId="2179354019" sldId="547"/>
        </pc:sldMkLst>
      </pc:sldChg>
      <pc:sldChg chg="del">
        <pc:chgData name="Kun Suo" userId="41c30799-3a2b-4880-86a3-8488be07954a" providerId="ADAL" clId="{38039EE5-9659-2E47-844C-3CE41BE295C5}" dt="2020-02-15T19:58:34.724" v="56" actId="2696"/>
        <pc:sldMkLst>
          <pc:docMk/>
          <pc:sldMk cId="738670790" sldId="548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402081173" sldId="549"/>
        </pc:sldMkLst>
      </pc:sldChg>
      <pc:sldChg chg="del">
        <pc:chgData name="Kun Suo" userId="41c30799-3a2b-4880-86a3-8488be07954a" providerId="ADAL" clId="{38039EE5-9659-2E47-844C-3CE41BE295C5}" dt="2020-02-15T19:58:34.733" v="57" actId="2696"/>
        <pc:sldMkLst>
          <pc:docMk/>
          <pc:sldMk cId="3581697799" sldId="549"/>
        </pc:sldMkLst>
      </pc:sldChg>
      <pc:sldChg chg="del">
        <pc:chgData name="Kun Suo" userId="41c30799-3a2b-4880-86a3-8488be07954a" providerId="ADAL" clId="{38039EE5-9659-2E47-844C-3CE41BE295C5}" dt="2020-02-15T19:58:34.740" v="58" actId="2696"/>
        <pc:sldMkLst>
          <pc:docMk/>
          <pc:sldMk cId="2592545018" sldId="550"/>
        </pc:sldMkLst>
      </pc:sldChg>
      <pc:sldChg chg="del">
        <pc:chgData name="Kun Suo" userId="41c30799-3a2b-4880-86a3-8488be07954a" providerId="ADAL" clId="{38039EE5-9659-2E47-844C-3CE41BE295C5}" dt="2020-02-15T19:58:34.746" v="59" actId="2696"/>
        <pc:sldMkLst>
          <pc:docMk/>
          <pc:sldMk cId="1680285028" sldId="551"/>
        </pc:sldMkLst>
      </pc:sldChg>
      <pc:sldChg chg="del">
        <pc:chgData name="Kun Suo" userId="41c30799-3a2b-4880-86a3-8488be07954a" providerId="ADAL" clId="{38039EE5-9659-2E47-844C-3CE41BE295C5}" dt="2020-02-15T19:58:34.751" v="60" actId="2696"/>
        <pc:sldMkLst>
          <pc:docMk/>
          <pc:sldMk cId="1927919985" sldId="552"/>
        </pc:sldMkLst>
      </pc:sldChg>
      <pc:sldChg chg="del">
        <pc:chgData name="Kun Suo" userId="41c30799-3a2b-4880-86a3-8488be07954a" providerId="ADAL" clId="{38039EE5-9659-2E47-844C-3CE41BE295C5}" dt="2020-02-15T19:58:34.758" v="61" actId="2696"/>
        <pc:sldMkLst>
          <pc:docMk/>
          <pc:sldMk cId="1354317276" sldId="553"/>
        </pc:sldMkLst>
      </pc:sldChg>
      <pc:sldChg chg="del">
        <pc:chgData name="Kun Suo" userId="41c30799-3a2b-4880-86a3-8488be07954a" providerId="ADAL" clId="{38039EE5-9659-2E47-844C-3CE41BE295C5}" dt="2020-02-15T19:58:34.768" v="62" actId="2696"/>
        <pc:sldMkLst>
          <pc:docMk/>
          <pc:sldMk cId="3029376734" sldId="554"/>
        </pc:sldMkLst>
      </pc:sldChg>
      <pc:sldChg chg="modSp del">
        <pc:chgData name="Kun Suo" userId="41c30799-3a2b-4880-86a3-8488be07954a" providerId="ADAL" clId="{38039EE5-9659-2E47-844C-3CE41BE295C5}" dt="2020-02-15T20:01:27.879" v="93" actId="2696"/>
        <pc:sldMkLst>
          <pc:docMk/>
          <pc:sldMk cId="768661226" sldId="555"/>
        </pc:sldMkLst>
        <pc:spChg chg="mod">
          <ac:chgData name="Kun Suo" userId="41c30799-3a2b-4880-86a3-8488be07954a" providerId="ADAL" clId="{38039EE5-9659-2E47-844C-3CE41BE295C5}" dt="2020-02-15T19:59:00.246" v="69" actId="20577"/>
          <ac:spMkLst>
            <pc:docMk/>
            <pc:sldMk cId="768661226" sldId="555"/>
            <ac:spMk id="2" creationId="{BAF77C1D-3A98-FD4C-A937-037094695355}"/>
          </ac:spMkLst>
        </pc:spChg>
        <pc:spChg chg="mod">
          <ac:chgData name="Kun Suo" userId="41c30799-3a2b-4880-86a3-8488be07954a" providerId="ADAL" clId="{38039EE5-9659-2E47-844C-3CE41BE295C5}" dt="2020-02-15T19:59:20.695" v="71" actId="27636"/>
          <ac:spMkLst>
            <pc:docMk/>
            <pc:sldMk cId="768661226" sldId="555"/>
            <ac:spMk id="5" creationId="{DF54B4B2-FFF5-134B-B72A-7CE6E05AD898}"/>
          </ac:spMkLst>
        </pc:spChg>
      </pc:sldChg>
      <pc:sldChg chg="del">
        <pc:chgData name="Kun Suo" userId="41c30799-3a2b-4880-86a3-8488be07954a" providerId="ADAL" clId="{38039EE5-9659-2E47-844C-3CE41BE295C5}" dt="2020-02-15T19:58:56.014" v="63" actId="2696"/>
        <pc:sldMkLst>
          <pc:docMk/>
          <pc:sldMk cId="4217695099" sldId="556"/>
        </pc:sldMkLst>
      </pc:sldChg>
      <pc:sldChg chg="del">
        <pc:chgData name="Kun Suo" userId="41c30799-3a2b-4880-86a3-8488be07954a" providerId="ADAL" clId="{38039EE5-9659-2E47-844C-3CE41BE295C5}" dt="2020-02-15T19:58:56.025" v="64" actId="2696"/>
        <pc:sldMkLst>
          <pc:docMk/>
          <pc:sldMk cId="1315715606" sldId="557"/>
        </pc:sldMkLst>
      </pc:sldChg>
      <pc:sldChg chg="del">
        <pc:chgData name="Kun Suo" userId="41c30799-3a2b-4880-86a3-8488be07954a" providerId="ADAL" clId="{38039EE5-9659-2E47-844C-3CE41BE295C5}" dt="2020-02-15T19:58:56.038" v="65" actId="2696"/>
        <pc:sldMkLst>
          <pc:docMk/>
          <pc:sldMk cId="3111674215" sldId="558"/>
        </pc:sldMkLst>
      </pc:sldChg>
      <pc:sldChg chg="addSp modSp">
        <pc:chgData name="Kun Suo" userId="41c30799-3a2b-4880-86a3-8488be07954a" providerId="ADAL" clId="{38039EE5-9659-2E47-844C-3CE41BE295C5}" dt="2020-02-20T20:24:16.242" v="149" actId="1076"/>
        <pc:sldMkLst>
          <pc:docMk/>
          <pc:sldMk cId="3530077274" sldId="563"/>
        </pc:sldMkLst>
        <pc:spChg chg="add mod">
          <ac:chgData name="Kun Suo" userId="41c30799-3a2b-4880-86a3-8488be07954a" providerId="ADAL" clId="{38039EE5-9659-2E47-844C-3CE41BE295C5}" dt="2020-02-20T20:24:16.242" v="149" actId="1076"/>
          <ac:spMkLst>
            <pc:docMk/>
            <pc:sldMk cId="3530077274" sldId="563"/>
            <ac:spMk id="9" creationId="{9BAB4315-48B0-DD4B-8B53-92313D7D1A23}"/>
          </ac:spMkLst>
        </pc:spChg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2258960157" sldId="587"/>
        </pc:sldMkLst>
      </pc:sldChg>
      <pc:sldChg chg="modSp add">
        <pc:chgData name="Kun Suo" userId="41c30799-3a2b-4880-86a3-8488be07954a" providerId="ADAL" clId="{38039EE5-9659-2E47-844C-3CE41BE295C5}" dt="2020-02-15T20:01:24.641" v="92" actId="20577"/>
        <pc:sldMkLst>
          <pc:docMk/>
          <pc:sldMk cId="2450399324" sldId="592"/>
        </pc:sldMkLst>
        <pc:spChg chg="mod">
          <ac:chgData name="Kun Suo" userId="41c30799-3a2b-4880-86a3-8488be07954a" providerId="ADAL" clId="{38039EE5-9659-2E47-844C-3CE41BE295C5}" dt="2020-02-15T20:01:24.641" v="92" actId="20577"/>
          <ac:spMkLst>
            <pc:docMk/>
            <pc:sldMk cId="2450399324" sldId="592"/>
            <ac:spMk id="6" creationId="{956C6534-DDD5-6447-95A6-35CE5274C440}"/>
          </ac:spMkLst>
        </pc:spChg>
      </pc:sldChg>
      <pc:sldChg chg="modSp add">
        <pc:chgData name="Kun Suo" userId="41c30799-3a2b-4880-86a3-8488be07954a" providerId="ADAL" clId="{38039EE5-9659-2E47-844C-3CE41BE295C5}" dt="2020-02-15T20:01:43.278" v="102" actId="20577"/>
        <pc:sldMkLst>
          <pc:docMk/>
          <pc:sldMk cId="1066148130" sldId="593"/>
        </pc:sldMkLst>
        <pc:spChg chg="mod">
          <ac:chgData name="Kun Suo" userId="41c30799-3a2b-4880-86a3-8488be07954a" providerId="ADAL" clId="{38039EE5-9659-2E47-844C-3CE41BE295C5}" dt="2020-02-15T20:01:43.278" v="102" actId="20577"/>
          <ac:spMkLst>
            <pc:docMk/>
            <pc:sldMk cId="1066148130" sldId="593"/>
            <ac:spMk id="2" creationId="{730E40CF-E237-4E40-82D0-9118FF13B96F}"/>
          </ac:spMkLst>
        </pc:spChg>
      </pc:sldChg>
    </pc:docChg>
  </pc:docChgLst>
  <pc:docChgLst>
    <pc:chgData name="Kun Suo" userId="41c30799-3a2b-4880-86a3-8488be07954a" providerId="ADAL" clId="{0CCEECB3-80B2-5241-AD55-229833A6958B}"/>
    <pc:docChg chg="undo custSel addSld delSld modSld sldOrd">
      <pc:chgData name="Kun Suo" userId="41c30799-3a2b-4880-86a3-8488be07954a" providerId="ADAL" clId="{0CCEECB3-80B2-5241-AD55-229833A6958B}" dt="2019-12-08T01:45:59.139" v="2143" actId="20577"/>
      <pc:docMkLst>
        <pc:docMk/>
      </pc:docMkLst>
      <pc:sldChg chg="modSp">
        <pc:chgData name="Kun Suo" userId="41c30799-3a2b-4880-86a3-8488be07954a" providerId="ADAL" clId="{0CCEECB3-80B2-5241-AD55-229833A6958B}" dt="2019-12-07T20:00:16.270" v="1030" actId="20577"/>
        <pc:sldMkLst>
          <pc:docMk/>
          <pc:sldMk cId="0" sldId="256"/>
        </pc:sldMkLst>
        <pc:spChg chg="mod">
          <ac:chgData name="Kun Suo" userId="41c30799-3a2b-4880-86a3-8488be07954a" providerId="ADAL" clId="{0CCEECB3-80B2-5241-AD55-229833A6958B}" dt="2019-12-07T20:00:16.270" v="1030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">
        <pc:chgData name="Kun Suo" userId="41c30799-3a2b-4880-86a3-8488be07954a" providerId="ADAL" clId="{0CCEECB3-80B2-5241-AD55-229833A6958B}" dt="2019-12-08T01:45:59.139" v="2143" actId="20577"/>
        <pc:sldMkLst>
          <pc:docMk/>
          <pc:sldMk cId="2310351437" sldId="454"/>
        </pc:sldMkLst>
        <pc:spChg chg="mod">
          <ac:chgData name="Kun Suo" userId="41c30799-3a2b-4880-86a3-8488be07954a" providerId="ADAL" clId="{0CCEECB3-80B2-5241-AD55-229833A6958B}" dt="2019-12-08T01:45:59.139" v="2143" actId="20577"/>
          <ac:spMkLst>
            <pc:docMk/>
            <pc:sldMk cId="2310351437" sldId="454"/>
            <ac:spMk id="6" creationId="{956C6534-DDD5-6447-95A6-35CE5274C440}"/>
          </ac:spMkLst>
        </pc:spChg>
      </pc:sldChg>
      <pc:sldChg chg="addSp modSp">
        <pc:chgData name="Kun Suo" userId="41c30799-3a2b-4880-86a3-8488be07954a" providerId="ADAL" clId="{0CCEECB3-80B2-5241-AD55-229833A6958B}" dt="2019-12-06T20:27:43.527" v="24" actId="1076"/>
        <pc:sldMkLst>
          <pc:docMk/>
          <pc:sldMk cId="2124369641" sldId="455"/>
        </pc:sldMkLst>
        <pc:spChg chg="mod">
          <ac:chgData name="Kun Suo" userId="41c30799-3a2b-4880-86a3-8488be07954a" providerId="ADAL" clId="{0CCEECB3-80B2-5241-AD55-229833A6958B}" dt="2019-12-06T20:24:47.628" v="6"/>
          <ac:spMkLst>
            <pc:docMk/>
            <pc:sldMk cId="2124369641" sldId="455"/>
            <ac:spMk id="2" creationId="{FFC2855A-DEE2-0D40-A6B6-D55DE7EB2980}"/>
          </ac:spMkLst>
        </pc:spChg>
        <pc:spChg chg="mod">
          <ac:chgData name="Kun Suo" userId="41c30799-3a2b-4880-86a3-8488be07954a" providerId="ADAL" clId="{0CCEECB3-80B2-5241-AD55-229833A6958B}" dt="2019-12-06T20:27:39.008" v="22" actId="14100"/>
          <ac:spMkLst>
            <pc:docMk/>
            <pc:sldMk cId="2124369641" sldId="455"/>
            <ac:spMk id="6" creationId="{84ACBAF7-8B38-FB46-A0A9-659634E70926}"/>
          </ac:spMkLst>
        </pc:spChg>
        <pc:spChg chg="add mod">
          <ac:chgData name="Kun Suo" userId="41c30799-3a2b-4880-86a3-8488be07954a" providerId="ADAL" clId="{0CCEECB3-80B2-5241-AD55-229833A6958B}" dt="2019-12-06T20:27:43.527" v="24" actId="1076"/>
          <ac:spMkLst>
            <pc:docMk/>
            <pc:sldMk cId="2124369641" sldId="455"/>
            <ac:spMk id="7" creationId="{D99BC44C-F091-8D46-AA57-2BA9A90D5B56}"/>
          </ac:spMkLst>
        </pc:spChg>
        <pc:picChg chg="add mod">
          <ac:chgData name="Kun Suo" userId="41c30799-3a2b-4880-86a3-8488be07954a" providerId="ADAL" clId="{0CCEECB3-80B2-5241-AD55-229833A6958B}" dt="2019-12-06T20:27:40.815" v="23" actId="1076"/>
          <ac:picMkLst>
            <pc:docMk/>
            <pc:sldMk cId="2124369641" sldId="455"/>
            <ac:picMk id="4" creationId="{6857E59D-C357-864A-96F2-441B2344D1E3}"/>
          </ac:picMkLst>
        </pc:picChg>
      </pc:sldChg>
      <pc:sldChg chg="addSp delSp modSp add">
        <pc:chgData name="Kun Suo" userId="41c30799-3a2b-4880-86a3-8488be07954a" providerId="ADAL" clId="{0CCEECB3-80B2-5241-AD55-229833A6958B}" dt="2019-12-07T15:16:21.069" v="418" actId="14100"/>
        <pc:sldMkLst>
          <pc:docMk/>
          <pc:sldMk cId="2099244093" sldId="456"/>
        </pc:sldMkLst>
        <pc:spChg chg="mod">
          <ac:chgData name="Kun Suo" userId="41c30799-3a2b-4880-86a3-8488be07954a" providerId="ADAL" clId="{0CCEECB3-80B2-5241-AD55-229833A6958B}" dt="2019-12-06T20:30:26.684" v="49" actId="20577"/>
          <ac:spMkLst>
            <pc:docMk/>
            <pc:sldMk cId="2099244093" sldId="456"/>
            <ac:spMk id="2" creationId="{8C50049F-B2D1-3C40-8876-2E26843352FC}"/>
          </ac:spMkLst>
        </pc:spChg>
        <pc:spChg chg="add mod">
          <ac:chgData name="Kun Suo" userId="41c30799-3a2b-4880-86a3-8488be07954a" providerId="ADAL" clId="{0CCEECB3-80B2-5241-AD55-229833A6958B}" dt="2019-12-07T15:13:43.883" v="352" actId="1076"/>
          <ac:spMkLst>
            <pc:docMk/>
            <pc:sldMk cId="2099244093" sldId="456"/>
            <ac:spMk id="5" creationId="{3DEB558F-FAB4-D940-84DA-21E820D692DE}"/>
          </ac:spMkLst>
        </pc:spChg>
        <pc:spChg chg="del">
          <ac:chgData name="Kun Suo" userId="41c30799-3a2b-4880-86a3-8488be07954a" providerId="ADAL" clId="{0CCEECB3-80B2-5241-AD55-229833A6958B}" dt="2019-12-06T20:58:49.495" v="133" actId="478"/>
          <ac:spMkLst>
            <pc:docMk/>
            <pc:sldMk cId="2099244093" sldId="456"/>
            <ac:spMk id="5" creationId="{59F09B21-CB0A-A747-BCE6-CDB024D64CA9}"/>
          </ac:spMkLst>
        </pc:spChg>
        <pc:spChg chg="add mod">
          <ac:chgData name="Kun Suo" userId="41c30799-3a2b-4880-86a3-8488be07954a" providerId="ADAL" clId="{0CCEECB3-80B2-5241-AD55-229833A6958B}" dt="2019-12-06T21:00:48.028" v="140" actId="1076"/>
          <ac:spMkLst>
            <pc:docMk/>
            <pc:sldMk cId="2099244093" sldId="456"/>
            <ac:spMk id="7" creationId="{DE8E176D-D267-E74D-8B3A-03812D8BCA68}"/>
          </ac:spMkLst>
        </pc:spChg>
        <pc:spChg chg="add mod">
          <ac:chgData name="Kun Suo" userId="41c30799-3a2b-4880-86a3-8488be07954a" providerId="ADAL" clId="{0CCEECB3-80B2-5241-AD55-229833A6958B}" dt="2019-12-07T15:16:21.069" v="418" actId="14100"/>
          <ac:spMkLst>
            <pc:docMk/>
            <pc:sldMk cId="2099244093" sldId="456"/>
            <ac:spMk id="9" creationId="{D38D7D8B-6887-CF44-ADE3-E699DDA217AD}"/>
          </ac:spMkLst>
        </pc:spChg>
        <pc:picChg chg="add del mod">
          <ac:chgData name="Kun Suo" userId="41c30799-3a2b-4880-86a3-8488be07954a" providerId="ADAL" clId="{0CCEECB3-80B2-5241-AD55-229833A6958B}" dt="2019-12-07T15:13:35.487" v="349" actId="478"/>
          <ac:picMkLst>
            <pc:docMk/>
            <pc:sldMk cId="2099244093" sldId="456"/>
            <ac:picMk id="6" creationId="{6A86C35D-9BCD-9046-8231-6AA81BB96745}"/>
          </ac:picMkLst>
        </pc:picChg>
        <pc:picChg chg="add mod">
          <ac:chgData name="Kun Suo" userId="41c30799-3a2b-4880-86a3-8488be07954a" providerId="ADAL" clId="{0CCEECB3-80B2-5241-AD55-229833A6958B}" dt="2019-12-07T15:13:40.104" v="351" actId="167"/>
          <ac:picMkLst>
            <pc:docMk/>
            <pc:sldMk cId="2099244093" sldId="456"/>
            <ac:picMk id="8" creationId="{BA1C08E9-FA32-4645-B5EB-97AB64091C1F}"/>
          </ac:picMkLst>
        </pc:picChg>
      </pc:sldChg>
      <pc:sldChg chg="addSp delSp modSp add">
        <pc:chgData name="Kun Suo" userId="41c30799-3a2b-4880-86a3-8488be07954a" providerId="ADAL" clId="{0CCEECB3-80B2-5241-AD55-229833A6958B}" dt="2019-12-06T20:28:35.078" v="42" actId="108"/>
        <pc:sldMkLst>
          <pc:docMk/>
          <pc:sldMk cId="1854920058" sldId="457"/>
        </pc:sldMkLst>
        <pc:spChg chg="mod">
          <ac:chgData name="Kun Suo" userId="41c30799-3a2b-4880-86a3-8488be07954a" providerId="ADAL" clId="{0CCEECB3-80B2-5241-AD55-229833A6958B}" dt="2019-12-06T20:28:35.078" v="42" actId="108"/>
          <ac:spMkLst>
            <pc:docMk/>
            <pc:sldMk cId="1854920058" sldId="457"/>
            <ac:spMk id="6" creationId="{84ACBAF7-8B38-FB46-A0A9-659634E70926}"/>
          </ac:spMkLst>
        </pc:spChg>
        <pc:spChg chg="del">
          <ac:chgData name="Kun Suo" userId="41c30799-3a2b-4880-86a3-8488be07954a" providerId="ADAL" clId="{0CCEECB3-80B2-5241-AD55-229833A6958B}" dt="2019-12-06T20:27:48.310" v="26" actId="478"/>
          <ac:spMkLst>
            <pc:docMk/>
            <pc:sldMk cId="1854920058" sldId="457"/>
            <ac:spMk id="7" creationId="{D99BC44C-F091-8D46-AA57-2BA9A90D5B56}"/>
          </ac:spMkLst>
        </pc:spChg>
        <pc:picChg chg="del">
          <ac:chgData name="Kun Suo" userId="41c30799-3a2b-4880-86a3-8488be07954a" providerId="ADAL" clId="{0CCEECB3-80B2-5241-AD55-229833A6958B}" dt="2019-12-06T20:27:46.838" v="25" actId="478"/>
          <ac:picMkLst>
            <pc:docMk/>
            <pc:sldMk cId="1854920058" sldId="457"/>
            <ac:picMk id="4" creationId="{6857E59D-C357-864A-96F2-441B2344D1E3}"/>
          </ac:picMkLst>
        </pc:picChg>
        <pc:picChg chg="add mod">
          <ac:chgData name="Kun Suo" userId="41c30799-3a2b-4880-86a3-8488be07954a" providerId="ADAL" clId="{0CCEECB3-80B2-5241-AD55-229833A6958B}" dt="2019-12-06T20:28:06.775" v="37" actId="1076"/>
          <ac:picMkLst>
            <pc:docMk/>
            <pc:sldMk cId="1854920058" sldId="457"/>
            <ac:picMk id="8" creationId="{2D8CD414-5204-A248-B982-A5D45456CBBB}"/>
          </ac:picMkLst>
        </pc:picChg>
      </pc:sldChg>
      <pc:sldChg chg="addSp modSp add ord">
        <pc:chgData name="Kun Suo" userId="41c30799-3a2b-4880-86a3-8488be07954a" providerId="ADAL" clId="{0CCEECB3-80B2-5241-AD55-229833A6958B}" dt="2019-12-06T20:51:34.641" v="91" actId="14100"/>
        <pc:sldMkLst>
          <pc:docMk/>
          <pc:sldMk cId="1034121911" sldId="458"/>
        </pc:sldMkLst>
        <pc:spChg chg="mod">
          <ac:chgData name="Kun Suo" userId="41c30799-3a2b-4880-86a3-8488be07954a" providerId="ADAL" clId="{0CCEECB3-80B2-5241-AD55-229833A6958B}" dt="2019-12-06T20:49:42.074" v="59" actId="27636"/>
          <ac:spMkLst>
            <pc:docMk/>
            <pc:sldMk cId="1034121911" sldId="458"/>
            <ac:spMk id="2" creationId="{ED927F20-3823-B642-9D43-1A4BB7FBDF8E}"/>
          </ac:spMkLst>
        </pc:spChg>
        <pc:spChg chg="mod">
          <ac:chgData name="Kun Suo" userId="41c30799-3a2b-4880-86a3-8488be07954a" providerId="ADAL" clId="{0CCEECB3-80B2-5241-AD55-229833A6958B}" dt="2019-12-06T20:49:58.304" v="65" actId="27636"/>
          <ac:spMkLst>
            <pc:docMk/>
            <pc:sldMk cId="1034121911" sldId="458"/>
            <ac:spMk id="5" creationId="{58608CCF-637A-4B42-80BD-3DDEDFB5770D}"/>
          </ac:spMkLst>
        </pc:spChg>
        <pc:spChg chg="add mod">
          <ac:chgData name="Kun Suo" userId="41c30799-3a2b-4880-86a3-8488be07954a" providerId="ADAL" clId="{0CCEECB3-80B2-5241-AD55-229833A6958B}" dt="2019-12-06T20:51:34.641" v="91" actId="14100"/>
          <ac:spMkLst>
            <pc:docMk/>
            <pc:sldMk cId="1034121911" sldId="458"/>
            <ac:spMk id="7" creationId="{8DC4536E-6F3D-F14F-8BE9-3C46357AF1D6}"/>
          </ac:spMkLst>
        </pc:spChg>
        <pc:spChg chg="add mod">
          <ac:chgData name="Kun Suo" userId="41c30799-3a2b-4880-86a3-8488be07954a" providerId="ADAL" clId="{0CCEECB3-80B2-5241-AD55-229833A6958B}" dt="2019-12-06T20:51:31.281" v="90" actId="1076"/>
          <ac:spMkLst>
            <pc:docMk/>
            <pc:sldMk cId="1034121911" sldId="458"/>
            <ac:spMk id="8" creationId="{771B7CB6-E4C4-F841-A2FF-CAFBBAE389A9}"/>
          </ac:spMkLst>
        </pc:spChg>
        <pc:picChg chg="add mod">
          <ac:chgData name="Kun Suo" userId="41c30799-3a2b-4880-86a3-8488be07954a" providerId="ADAL" clId="{0CCEECB3-80B2-5241-AD55-229833A6958B}" dt="2019-12-06T20:50:05.753" v="70" actId="1076"/>
          <ac:picMkLst>
            <pc:docMk/>
            <pc:sldMk cId="1034121911" sldId="458"/>
            <ac:picMk id="6" creationId="{792E994E-DBDD-DD41-8211-51F94A5C4726}"/>
          </ac:picMkLst>
        </pc:picChg>
      </pc:sldChg>
      <pc:sldChg chg="addSp modSp add">
        <pc:chgData name="Kun Suo" userId="41c30799-3a2b-4880-86a3-8488be07954a" providerId="ADAL" clId="{0CCEECB3-80B2-5241-AD55-229833A6958B}" dt="2019-12-06T20:52:33.802" v="106" actId="1076"/>
        <pc:sldMkLst>
          <pc:docMk/>
          <pc:sldMk cId="1701482846" sldId="459"/>
        </pc:sldMkLst>
        <pc:spChg chg="mod">
          <ac:chgData name="Kun Suo" userId="41c30799-3a2b-4880-86a3-8488be07954a" providerId="ADAL" clId="{0CCEECB3-80B2-5241-AD55-229833A6958B}" dt="2019-12-06T20:51:45.991" v="96" actId="27636"/>
          <ac:spMkLst>
            <pc:docMk/>
            <pc:sldMk cId="1701482846" sldId="459"/>
            <ac:spMk id="2" creationId="{F95134A5-6B52-0C4C-970E-5E1B4FAE8117}"/>
          </ac:spMkLst>
        </pc:spChg>
        <pc:spChg chg="mod">
          <ac:chgData name="Kun Suo" userId="41c30799-3a2b-4880-86a3-8488be07954a" providerId="ADAL" clId="{0CCEECB3-80B2-5241-AD55-229833A6958B}" dt="2019-12-06T20:52:15.588" v="103" actId="20577"/>
          <ac:spMkLst>
            <pc:docMk/>
            <pc:sldMk cId="1701482846" sldId="459"/>
            <ac:spMk id="5" creationId="{254A84A5-B515-0A4A-BCD1-01E8CF65B686}"/>
          </ac:spMkLst>
        </pc:spChg>
        <pc:picChg chg="add mod">
          <ac:chgData name="Kun Suo" userId="41c30799-3a2b-4880-86a3-8488be07954a" providerId="ADAL" clId="{0CCEECB3-80B2-5241-AD55-229833A6958B}" dt="2019-12-06T20:52:33.802" v="106" actId="1076"/>
          <ac:picMkLst>
            <pc:docMk/>
            <pc:sldMk cId="1701482846" sldId="459"/>
            <ac:picMk id="6" creationId="{E548D2EC-809D-3A4C-A67D-E6C599E0FB57}"/>
          </ac:picMkLst>
        </pc:picChg>
      </pc:sldChg>
      <pc:sldChg chg="modSp add">
        <pc:chgData name="Kun Suo" userId="41c30799-3a2b-4880-86a3-8488be07954a" providerId="ADAL" clId="{0CCEECB3-80B2-5241-AD55-229833A6958B}" dt="2019-12-06T20:53:13.352" v="110" actId="15"/>
        <pc:sldMkLst>
          <pc:docMk/>
          <pc:sldMk cId="218392022" sldId="460"/>
        </pc:sldMkLst>
        <pc:spChg chg="mod">
          <ac:chgData name="Kun Suo" userId="41c30799-3a2b-4880-86a3-8488be07954a" providerId="ADAL" clId="{0CCEECB3-80B2-5241-AD55-229833A6958B}" dt="2019-12-06T20:53:03.928" v="108"/>
          <ac:spMkLst>
            <pc:docMk/>
            <pc:sldMk cId="218392022" sldId="460"/>
            <ac:spMk id="2" creationId="{1ACEECAA-F3EF-1542-B424-C424C6099DBE}"/>
          </ac:spMkLst>
        </pc:spChg>
        <pc:spChg chg="mod">
          <ac:chgData name="Kun Suo" userId="41c30799-3a2b-4880-86a3-8488be07954a" providerId="ADAL" clId="{0CCEECB3-80B2-5241-AD55-229833A6958B}" dt="2019-12-06T20:53:13.352" v="110" actId="15"/>
          <ac:spMkLst>
            <pc:docMk/>
            <pc:sldMk cId="218392022" sldId="460"/>
            <ac:spMk id="5" creationId="{6F05A906-363B-9247-88ED-B81D395DF89F}"/>
          </ac:spMkLst>
        </pc:spChg>
      </pc:sldChg>
      <pc:sldChg chg="modSp add">
        <pc:chgData name="Kun Suo" userId="41c30799-3a2b-4880-86a3-8488be07954a" providerId="ADAL" clId="{0CCEECB3-80B2-5241-AD55-229833A6958B}" dt="2019-12-06T20:53:47.180" v="115" actId="27636"/>
        <pc:sldMkLst>
          <pc:docMk/>
          <pc:sldMk cId="1843142564" sldId="461"/>
        </pc:sldMkLst>
        <pc:spChg chg="mod">
          <ac:chgData name="Kun Suo" userId="41c30799-3a2b-4880-86a3-8488be07954a" providerId="ADAL" clId="{0CCEECB3-80B2-5241-AD55-229833A6958B}" dt="2019-12-06T20:53:47.180" v="115" actId="27636"/>
          <ac:spMkLst>
            <pc:docMk/>
            <pc:sldMk cId="1843142564" sldId="461"/>
            <ac:spMk id="5" creationId="{6F05A906-363B-9247-88ED-B81D395DF89F}"/>
          </ac:spMkLst>
        </pc:spChg>
      </pc:sldChg>
      <pc:sldChg chg="addSp modSp add">
        <pc:chgData name="Kun Suo" userId="41c30799-3a2b-4880-86a3-8488be07954a" providerId="ADAL" clId="{0CCEECB3-80B2-5241-AD55-229833A6958B}" dt="2019-12-06T20:55:59.227" v="132" actId="1076"/>
        <pc:sldMkLst>
          <pc:docMk/>
          <pc:sldMk cId="1956112043" sldId="462"/>
        </pc:sldMkLst>
        <pc:spChg chg="mod">
          <ac:chgData name="Kun Suo" userId="41c30799-3a2b-4880-86a3-8488be07954a" providerId="ADAL" clId="{0CCEECB3-80B2-5241-AD55-229833A6958B}" dt="2019-12-06T20:54:39.427" v="120" actId="20577"/>
          <ac:spMkLst>
            <pc:docMk/>
            <pc:sldMk cId="1956112043" sldId="462"/>
            <ac:spMk id="2" creationId="{7C1DA77E-E0D8-894C-8D87-F0085ACDDBF1}"/>
          </ac:spMkLst>
        </pc:spChg>
        <pc:spChg chg="mod">
          <ac:chgData name="Kun Suo" userId="41c30799-3a2b-4880-86a3-8488be07954a" providerId="ADAL" clId="{0CCEECB3-80B2-5241-AD55-229833A6958B}" dt="2019-12-06T20:54:51.372" v="122" actId="15"/>
          <ac:spMkLst>
            <pc:docMk/>
            <pc:sldMk cId="1956112043" sldId="462"/>
            <ac:spMk id="5" creationId="{AE125465-743D-5A41-B5DD-9427633E90E6}"/>
          </ac:spMkLst>
        </pc:spChg>
        <pc:spChg chg="add mod">
          <ac:chgData name="Kun Suo" userId="41c30799-3a2b-4880-86a3-8488be07954a" providerId="ADAL" clId="{0CCEECB3-80B2-5241-AD55-229833A6958B}" dt="2019-12-06T20:55:59.227" v="132" actId="1076"/>
          <ac:spMkLst>
            <pc:docMk/>
            <pc:sldMk cId="1956112043" sldId="462"/>
            <ac:spMk id="8" creationId="{568C860E-8BEA-B44E-A0C9-86842AF4C32E}"/>
          </ac:spMkLst>
        </pc:spChg>
        <pc:picChg chg="add mod">
          <ac:chgData name="Kun Suo" userId="41c30799-3a2b-4880-86a3-8488be07954a" providerId="ADAL" clId="{0CCEECB3-80B2-5241-AD55-229833A6958B}" dt="2019-12-06T20:55:55.026" v="130" actId="1076"/>
          <ac:picMkLst>
            <pc:docMk/>
            <pc:sldMk cId="1956112043" sldId="462"/>
            <ac:picMk id="6" creationId="{DB0AD50A-7E16-3E4D-862C-3158EC44FB9D}"/>
          </ac:picMkLst>
        </pc:picChg>
        <pc:picChg chg="add mod">
          <ac:chgData name="Kun Suo" userId="41c30799-3a2b-4880-86a3-8488be07954a" providerId="ADAL" clId="{0CCEECB3-80B2-5241-AD55-229833A6958B}" dt="2019-12-06T20:55:53.626" v="129" actId="1076"/>
          <ac:picMkLst>
            <pc:docMk/>
            <pc:sldMk cId="1956112043" sldId="462"/>
            <ac:picMk id="7" creationId="{67736CE4-EEA0-7945-9596-87A21AA41CA2}"/>
          </ac:picMkLst>
        </pc:picChg>
      </pc:sldChg>
      <pc:sldChg chg="addSp delSp modSp add">
        <pc:chgData name="Kun Suo" userId="41c30799-3a2b-4880-86a3-8488be07954a" providerId="ADAL" clId="{0CCEECB3-80B2-5241-AD55-229833A6958B}" dt="2019-12-07T15:14:57.923" v="358" actId="1076"/>
        <pc:sldMkLst>
          <pc:docMk/>
          <pc:sldMk cId="3482832714" sldId="463"/>
        </pc:sldMkLst>
        <pc:spChg chg="mod">
          <ac:chgData name="Kun Suo" userId="41c30799-3a2b-4880-86a3-8488be07954a" providerId="ADAL" clId="{0CCEECB3-80B2-5241-AD55-229833A6958B}" dt="2019-12-06T21:02:09.756" v="156"/>
          <ac:spMkLst>
            <pc:docMk/>
            <pc:sldMk cId="3482832714" sldId="463"/>
            <ac:spMk id="2" creationId="{E4BA557A-7F63-5748-BF63-3364FB7640D0}"/>
          </ac:spMkLst>
        </pc:spChg>
        <pc:spChg chg="mod">
          <ac:chgData name="Kun Suo" userId="41c30799-3a2b-4880-86a3-8488be07954a" providerId="ADAL" clId="{0CCEECB3-80B2-5241-AD55-229833A6958B}" dt="2019-12-07T15:06:06.219" v="348" actId="20577"/>
          <ac:spMkLst>
            <pc:docMk/>
            <pc:sldMk cId="3482832714" sldId="463"/>
            <ac:spMk id="5" creationId="{E4E6218A-CAE6-6344-8AE9-A97AC351C253}"/>
          </ac:spMkLst>
        </pc:spChg>
        <pc:spChg chg="add mod">
          <ac:chgData name="Kun Suo" userId="41c30799-3a2b-4880-86a3-8488be07954a" providerId="ADAL" clId="{0CCEECB3-80B2-5241-AD55-229833A6958B}" dt="2019-12-06T21:03:07.463" v="166" actId="20577"/>
          <ac:spMkLst>
            <pc:docMk/>
            <pc:sldMk cId="3482832714" sldId="463"/>
            <ac:spMk id="7" creationId="{C0015066-27B8-5346-8D8C-DDA281A3378D}"/>
          </ac:spMkLst>
        </pc:spChg>
        <pc:spChg chg="add mod">
          <ac:chgData name="Kun Suo" userId="41c30799-3a2b-4880-86a3-8488be07954a" providerId="ADAL" clId="{0CCEECB3-80B2-5241-AD55-229833A6958B}" dt="2019-12-06T21:03:14.533" v="171" actId="20577"/>
          <ac:spMkLst>
            <pc:docMk/>
            <pc:sldMk cId="3482832714" sldId="463"/>
            <ac:spMk id="8" creationId="{AF58F653-BA08-8244-B705-35EBC71A8164}"/>
          </ac:spMkLst>
        </pc:spChg>
        <pc:spChg chg="add mod">
          <ac:chgData name="Kun Suo" userId="41c30799-3a2b-4880-86a3-8488be07954a" providerId="ADAL" clId="{0CCEECB3-80B2-5241-AD55-229833A6958B}" dt="2019-12-06T21:03:20.598" v="175" actId="20577"/>
          <ac:spMkLst>
            <pc:docMk/>
            <pc:sldMk cId="3482832714" sldId="463"/>
            <ac:spMk id="9" creationId="{4ABF45F0-09D6-6048-9C55-BEEA958A2366}"/>
          </ac:spMkLst>
        </pc:spChg>
        <pc:spChg chg="add">
          <ac:chgData name="Kun Suo" userId="41c30799-3a2b-4880-86a3-8488be07954a" providerId="ADAL" clId="{0CCEECB3-80B2-5241-AD55-229833A6958B}" dt="2019-12-06T21:02:43.451" v="158"/>
          <ac:spMkLst>
            <pc:docMk/>
            <pc:sldMk cId="3482832714" sldId="463"/>
            <ac:spMk id="10" creationId="{0D4F1365-0960-D747-A391-4B77E72AD1B1}"/>
          </ac:spMkLst>
        </pc:spChg>
        <pc:picChg chg="add del mod">
          <ac:chgData name="Kun Suo" userId="41c30799-3a2b-4880-86a3-8488be07954a" providerId="ADAL" clId="{0CCEECB3-80B2-5241-AD55-229833A6958B}" dt="2019-12-07T15:14:35.264" v="356" actId="478"/>
          <ac:picMkLst>
            <pc:docMk/>
            <pc:sldMk cId="3482832714" sldId="463"/>
            <ac:picMk id="6" creationId="{4DE91BC6-EEFF-C64C-A5B0-6DBCDDE208B1}"/>
          </ac:picMkLst>
        </pc:picChg>
        <pc:picChg chg="add mod">
          <ac:chgData name="Kun Suo" userId="41c30799-3a2b-4880-86a3-8488be07954a" providerId="ADAL" clId="{0CCEECB3-80B2-5241-AD55-229833A6958B}" dt="2019-12-07T15:14:57.923" v="358" actId="1076"/>
          <ac:picMkLst>
            <pc:docMk/>
            <pc:sldMk cId="3482832714" sldId="463"/>
            <ac:picMk id="14" creationId="{E6D345AD-0F79-8441-92D1-E928B500F805}"/>
          </ac:picMkLst>
        </pc:pic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1" creationId="{039C47AB-40C9-CA44-BE60-C9265B0DA6C1}"/>
          </ac:cxnSpMkLst>
        </pc:cxn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2" creationId="{A83CA065-E24C-CE4D-A470-BCDC9E2B4F58}"/>
          </ac:cxnSpMkLst>
        </pc:cxn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3" creationId="{5C3CF927-D584-5442-83FC-D44DD0E765D9}"/>
          </ac:cxnSpMkLst>
        </pc:cxnChg>
      </pc:sldChg>
      <pc:sldChg chg="addSp delSp modSp add">
        <pc:chgData name="Kun Suo" userId="41c30799-3a2b-4880-86a3-8488be07954a" providerId="ADAL" clId="{0CCEECB3-80B2-5241-AD55-229833A6958B}" dt="2019-12-06T21:07:26.551" v="212" actId="20577"/>
        <pc:sldMkLst>
          <pc:docMk/>
          <pc:sldMk cId="2758229672" sldId="464"/>
        </pc:sldMkLst>
        <pc:spChg chg="add mod">
          <ac:chgData name="Kun Suo" userId="41c30799-3a2b-4880-86a3-8488be07954a" providerId="ADAL" clId="{0CCEECB3-80B2-5241-AD55-229833A6958B}" dt="2019-12-06T21:06:52.950" v="184" actId="693"/>
          <ac:spMkLst>
            <pc:docMk/>
            <pc:sldMk cId="2758229672" sldId="464"/>
            <ac:spMk id="5" creationId="{2E0217E6-E5FF-DB4B-91A7-07FF0A095D16}"/>
          </ac:spMkLst>
        </pc:spChg>
        <pc:spChg chg="add mod">
          <ac:chgData name="Kun Suo" userId="41c30799-3a2b-4880-86a3-8488be07954a" providerId="ADAL" clId="{0CCEECB3-80B2-5241-AD55-229833A6958B}" dt="2019-12-06T21:07:06.027" v="188" actId="208"/>
          <ac:spMkLst>
            <pc:docMk/>
            <pc:sldMk cId="2758229672" sldId="464"/>
            <ac:spMk id="9" creationId="{89514B0B-43A9-DA49-9E1B-A0EFE3AC7BF9}"/>
          </ac:spMkLst>
        </pc:spChg>
        <pc:spChg chg="add mod">
          <ac:chgData name="Kun Suo" userId="41c30799-3a2b-4880-86a3-8488be07954a" providerId="ADAL" clId="{0CCEECB3-80B2-5241-AD55-229833A6958B}" dt="2019-12-06T21:07:17.597" v="204" actId="1076"/>
          <ac:spMkLst>
            <pc:docMk/>
            <pc:sldMk cId="2758229672" sldId="464"/>
            <ac:spMk id="10" creationId="{5618A10D-91A5-5040-BD0B-193F04C93CEA}"/>
          </ac:spMkLst>
        </pc:spChg>
        <pc:spChg chg="add mod">
          <ac:chgData name="Kun Suo" userId="41c30799-3a2b-4880-86a3-8488be07954a" providerId="ADAL" clId="{0CCEECB3-80B2-5241-AD55-229833A6958B}" dt="2019-12-06T21:07:26.551" v="212" actId="20577"/>
          <ac:spMkLst>
            <pc:docMk/>
            <pc:sldMk cId="2758229672" sldId="464"/>
            <ac:spMk id="11" creationId="{CCC81AA4-187B-3247-9274-4DC1095FAF93}"/>
          </ac:spMkLst>
        </pc:spChg>
        <pc:picChg chg="del">
          <ac:chgData name="Kun Suo" userId="41c30799-3a2b-4880-86a3-8488be07954a" providerId="ADAL" clId="{0CCEECB3-80B2-5241-AD55-229833A6958B}" dt="2019-12-06T21:06:01.669" v="177" actId="478"/>
          <ac:picMkLst>
            <pc:docMk/>
            <pc:sldMk cId="2758229672" sldId="464"/>
            <ac:picMk id="6" creationId="{6A86C35D-9BCD-9046-8231-6AA81BB96745}"/>
          </ac:picMkLst>
        </pc:picChg>
        <pc:picChg chg="add mod">
          <ac:chgData name="Kun Suo" userId="41c30799-3a2b-4880-86a3-8488be07954a" providerId="ADAL" clId="{0CCEECB3-80B2-5241-AD55-229833A6958B}" dt="2019-12-06T21:06:13.773" v="179" actId="1076"/>
          <ac:picMkLst>
            <pc:docMk/>
            <pc:sldMk cId="2758229672" sldId="464"/>
            <ac:picMk id="8" creationId="{E5ED0051-3C04-1444-B735-82C592F3B111}"/>
          </ac:picMkLst>
        </pc:picChg>
      </pc:sldChg>
      <pc:sldChg chg="modSp add del">
        <pc:chgData name="Kun Suo" userId="41c30799-3a2b-4880-86a3-8488be07954a" providerId="ADAL" clId="{0CCEECB3-80B2-5241-AD55-229833A6958B}" dt="2019-12-08T01:26:52.636" v="1869" actId="2696"/>
        <pc:sldMkLst>
          <pc:docMk/>
          <pc:sldMk cId="1902043320" sldId="465"/>
        </pc:sldMkLst>
        <pc:spChg chg="mod">
          <ac:chgData name="Kun Suo" userId="41c30799-3a2b-4880-86a3-8488be07954a" providerId="ADAL" clId="{0CCEECB3-80B2-5241-AD55-229833A6958B}" dt="2019-12-06T21:08:07.647" v="217" actId="20577"/>
          <ac:spMkLst>
            <pc:docMk/>
            <pc:sldMk cId="1902043320" sldId="465"/>
            <ac:spMk id="2" creationId="{ECE6D860-2F50-1444-8974-10365B24A2B0}"/>
          </ac:spMkLst>
        </pc:spChg>
        <pc:spChg chg="mod">
          <ac:chgData name="Kun Suo" userId="41c30799-3a2b-4880-86a3-8488be07954a" providerId="ADAL" clId="{0CCEECB3-80B2-5241-AD55-229833A6958B}" dt="2019-12-06T21:08:17.784" v="219" actId="15"/>
          <ac:spMkLst>
            <pc:docMk/>
            <pc:sldMk cId="1902043320" sldId="465"/>
            <ac:spMk id="5" creationId="{087E61EF-E3CF-784F-9FD8-67E42C34161A}"/>
          </ac:spMkLst>
        </pc:spChg>
      </pc:sldChg>
      <pc:sldChg chg="modSp add del">
        <pc:chgData name="Kun Suo" userId="41c30799-3a2b-4880-86a3-8488be07954a" providerId="ADAL" clId="{0CCEECB3-80B2-5241-AD55-229833A6958B}" dt="2019-12-08T01:26:52.650" v="1870" actId="2696"/>
        <pc:sldMkLst>
          <pc:docMk/>
          <pc:sldMk cId="3311761609" sldId="466"/>
        </pc:sldMkLst>
        <pc:spChg chg="mod">
          <ac:chgData name="Kun Suo" userId="41c30799-3a2b-4880-86a3-8488be07954a" providerId="ADAL" clId="{0CCEECB3-80B2-5241-AD55-229833A6958B}" dt="2019-12-06T21:08:34.046" v="221"/>
          <ac:spMkLst>
            <pc:docMk/>
            <pc:sldMk cId="3311761609" sldId="466"/>
            <ac:spMk id="2" creationId="{0360A820-A2A9-AB46-9A56-26A03AAE0C60}"/>
          </ac:spMkLst>
        </pc:spChg>
        <pc:spChg chg="mod">
          <ac:chgData name="Kun Suo" userId="41c30799-3a2b-4880-86a3-8488be07954a" providerId="ADAL" clId="{0CCEECB3-80B2-5241-AD55-229833A6958B}" dt="2019-12-06T21:08:41.566" v="223" actId="27636"/>
          <ac:spMkLst>
            <pc:docMk/>
            <pc:sldMk cId="3311761609" sldId="466"/>
            <ac:spMk id="5" creationId="{82186DE7-423E-9047-9D55-4DF5AA8A9B7E}"/>
          </ac:spMkLst>
        </pc:spChg>
      </pc:sldChg>
      <pc:sldChg chg="modSp add del">
        <pc:chgData name="Kun Suo" userId="41c30799-3a2b-4880-86a3-8488be07954a" providerId="ADAL" clId="{0CCEECB3-80B2-5241-AD55-229833A6958B}" dt="2019-12-08T01:26:52.688" v="1873" actId="2696"/>
        <pc:sldMkLst>
          <pc:docMk/>
          <pc:sldMk cId="975384013" sldId="467"/>
        </pc:sldMkLst>
        <pc:spChg chg="mod">
          <ac:chgData name="Kun Suo" userId="41c30799-3a2b-4880-86a3-8488be07954a" providerId="ADAL" clId="{0CCEECB3-80B2-5241-AD55-229833A6958B}" dt="2019-12-06T21:08:53.275" v="229" actId="27636"/>
          <ac:spMkLst>
            <pc:docMk/>
            <pc:sldMk cId="975384013" sldId="467"/>
            <ac:spMk id="2" creationId="{67C4CC4F-4D46-B548-9AB5-9C4329CDDE8D}"/>
          </ac:spMkLst>
        </pc:spChg>
        <pc:spChg chg="mod">
          <ac:chgData name="Kun Suo" userId="41c30799-3a2b-4880-86a3-8488be07954a" providerId="ADAL" clId="{0CCEECB3-80B2-5241-AD55-229833A6958B}" dt="2019-12-06T21:09:00.766" v="231" actId="27636"/>
          <ac:spMkLst>
            <pc:docMk/>
            <pc:sldMk cId="975384013" sldId="467"/>
            <ac:spMk id="5" creationId="{60241C8D-B279-F647-9F6D-C477F3760DEE}"/>
          </ac:spMkLst>
        </pc:spChg>
      </pc:sldChg>
      <pc:sldChg chg="modSp add del">
        <pc:chgData name="Kun Suo" userId="41c30799-3a2b-4880-86a3-8488be07954a" providerId="ADAL" clId="{0CCEECB3-80B2-5241-AD55-229833A6958B}" dt="2019-12-08T01:26:52.666" v="1871" actId="2696"/>
        <pc:sldMkLst>
          <pc:docMk/>
          <pc:sldMk cId="3341782851" sldId="468"/>
        </pc:sldMkLst>
        <pc:spChg chg="mod">
          <ac:chgData name="Kun Suo" userId="41c30799-3a2b-4880-86a3-8488be07954a" providerId="ADAL" clId="{0CCEECB3-80B2-5241-AD55-229833A6958B}" dt="2019-12-06T21:09:35.370" v="233"/>
          <ac:spMkLst>
            <pc:docMk/>
            <pc:sldMk cId="3341782851" sldId="468"/>
            <ac:spMk id="2" creationId="{5FDBAF0C-B8E0-844F-A369-A6C9D2314B21}"/>
          </ac:spMkLst>
        </pc:spChg>
        <pc:spChg chg="mod">
          <ac:chgData name="Kun Suo" userId="41c30799-3a2b-4880-86a3-8488be07954a" providerId="ADAL" clId="{0CCEECB3-80B2-5241-AD55-229833A6958B}" dt="2019-12-06T21:09:45.397" v="237" actId="27636"/>
          <ac:spMkLst>
            <pc:docMk/>
            <pc:sldMk cId="3341782851" sldId="468"/>
            <ac:spMk id="5" creationId="{DC16A94E-7384-C244-80B2-7A15930A14F2}"/>
          </ac:spMkLst>
        </pc:spChg>
      </pc:sldChg>
      <pc:sldChg chg="addSp modSp add del">
        <pc:chgData name="Kun Suo" userId="41c30799-3a2b-4880-86a3-8488be07954a" providerId="ADAL" clId="{0CCEECB3-80B2-5241-AD55-229833A6958B}" dt="2019-12-08T01:26:52.680" v="1872" actId="2696"/>
        <pc:sldMkLst>
          <pc:docMk/>
          <pc:sldMk cId="3688431924" sldId="469"/>
        </pc:sldMkLst>
        <pc:spChg chg="mod">
          <ac:chgData name="Kun Suo" userId="41c30799-3a2b-4880-86a3-8488be07954a" providerId="ADAL" clId="{0CCEECB3-80B2-5241-AD55-229833A6958B}" dt="2019-12-06T21:11:20.633" v="258" actId="20577"/>
          <ac:spMkLst>
            <pc:docMk/>
            <pc:sldMk cId="3688431924" sldId="469"/>
            <ac:spMk id="2" creationId="{3231BF50-1B2D-3844-A20C-D5FBFA73CE68}"/>
          </ac:spMkLst>
        </pc:spChg>
        <pc:spChg chg="mod">
          <ac:chgData name="Kun Suo" userId="41c30799-3a2b-4880-86a3-8488be07954a" providerId="ADAL" clId="{0CCEECB3-80B2-5241-AD55-229833A6958B}" dt="2019-12-06T21:11:44.409" v="264" actId="14100"/>
          <ac:spMkLst>
            <pc:docMk/>
            <pc:sldMk cId="3688431924" sldId="469"/>
            <ac:spMk id="5" creationId="{53FFE7BD-1B7C-4B4C-B71C-F6DA93D4697C}"/>
          </ac:spMkLst>
        </pc:spChg>
        <pc:spChg chg="add mod">
          <ac:chgData name="Kun Suo" userId="41c30799-3a2b-4880-86a3-8488be07954a" providerId="ADAL" clId="{0CCEECB3-80B2-5241-AD55-229833A6958B}" dt="2019-12-06T21:12:15.677" v="278" actId="1076"/>
          <ac:spMkLst>
            <pc:docMk/>
            <pc:sldMk cId="3688431924" sldId="469"/>
            <ac:spMk id="6" creationId="{98453709-6F52-7043-8007-771925A789AE}"/>
          </ac:spMkLst>
        </pc:spChg>
        <pc:spChg chg="add mod">
          <ac:chgData name="Kun Suo" userId="41c30799-3a2b-4880-86a3-8488be07954a" providerId="ADAL" clId="{0CCEECB3-80B2-5241-AD55-229833A6958B}" dt="2019-12-06T21:12:15.677" v="278" actId="1076"/>
          <ac:spMkLst>
            <pc:docMk/>
            <pc:sldMk cId="3688431924" sldId="469"/>
            <ac:spMk id="7" creationId="{A0D4C3C5-8990-1443-9F12-61B373E9DF1B}"/>
          </ac:spMkLst>
        </pc:spChg>
      </pc:sldChg>
      <pc:sldChg chg="addSp delSp modSp add ord">
        <pc:chgData name="Kun Suo" userId="41c30799-3a2b-4880-86a3-8488be07954a" providerId="ADAL" clId="{0CCEECB3-80B2-5241-AD55-229833A6958B}" dt="2019-12-07T15:05:17.107" v="346"/>
        <pc:sldMkLst>
          <pc:docMk/>
          <pc:sldMk cId="1382675305" sldId="470"/>
        </pc:sldMkLst>
        <pc:spChg chg="mod">
          <ac:chgData name="Kun Suo" userId="41c30799-3a2b-4880-86a3-8488be07954a" providerId="ADAL" clId="{0CCEECB3-80B2-5241-AD55-229833A6958B}" dt="2019-12-06T21:13:48.673" v="281" actId="27636"/>
          <ac:spMkLst>
            <pc:docMk/>
            <pc:sldMk cId="1382675305" sldId="470"/>
            <ac:spMk id="2" creationId="{1E0A9C33-4CDF-BB46-A9FF-48471341EFDF}"/>
          </ac:spMkLst>
        </pc:spChg>
        <pc:spChg chg="del">
          <ac:chgData name="Kun Suo" userId="41c30799-3a2b-4880-86a3-8488be07954a" providerId="ADAL" clId="{0CCEECB3-80B2-5241-AD55-229833A6958B}" dt="2019-12-06T21:14:23.207" v="282" actId="478"/>
          <ac:spMkLst>
            <pc:docMk/>
            <pc:sldMk cId="1382675305" sldId="470"/>
            <ac:spMk id="5" creationId="{CD32AC8A-4F6A-5346-8FF6-2DA0DF41EDF8}"/>
          </ac:spMkLst>
        </pc:spChg>
        <pc:graphicFrameChg chg="add mod modGraphic">
          <ac:chgData name="Kun Suo" userId="41c30799-3a2b-4880-86a3-8488be07954a" providerId="ADAL" clId="{0CCEECB3-80B2-5241-AD55-229833A6958B}" dt="2019-12-06T21:14:56.986" v="292" actId="1076"/>
          <ac:graphicFrameMkLst>
            <pc:docMk/>
            <pc:sldMk cId="1382675305" sldId="470"/>
            <ac:graphicFrameMk id="6" creationId="{6B8376A8-5E5D-FB40-B27F-392F6090A27B}"/>
          </ac:graphicFrameMkLst>
        </pc:graphicFrameChg>
      </pc:sldChg>
      <pc:sldChg chg="addSp delSp modSp add">
        <pc:chgData name="Kun Suo" userId="41c30799-3a2b-4880-86a3-8488be07954a" providerId="ADAL" clId="{0CCEECB3-80B2-5241-AD55-229833A6958B}" dt="2019-12-07T15:14:13.315" v="355" actId="1076"/>
        <pc:sldMkLst>
          <pc:docMk/>
          <pc:sldMk cId="79055019" sldId="471"/>
        </pc:sldMkLst>
        <pc:spChg chg="mod">
          <ac:chgData name="Kun Suo" userId="41c30799-3a2b-4880-86a3-8488be07954a" providerId="ADAL" clId="{0CCEECB3-80B2-5241-AD55-229833A6958B}" dt="2019-12-07T15:00:45.112" v="303"/>
          <ac:spMkLst>
            <pc:docMk/>
            <pc:sldMk cId="79055019" sldId="471"/>
            <ac:spMk id="2" creationId="{0FF57D5C-7B19-FF4F-9812-B3705A1D7943}"/>
          </ac:spMkLst>
        </pc:spChg>
        <pc:spChg chg="mod">
          <ac:chgData name="Kun Suo" userId="41c30799-3a2b-4880-86a3-8488be07954a" providerId="ADAL" clId="{0CCEECB3-80B2-5241-AD55-229833A6958B}" dt="2019-12-07T15:01:01.075" v="305" actId="14100"/>
          <ac:spMkLst>
            <pc:docMk/>
            <pc:sldMk cId="79055019" sldId="471"/>
            <ac:spMk id="5" creationId="{A705BDB4-6E8C-0E40-A21D-12A66C021313}"/>
          </ac:spMkLst>
        </pc:spChg>
        <pc:spChg chg="add del mod">
          <ac:chgData name="Kun Suo" userId="41c30799-3a2b-4880-86a3-8488be07954a" providerId="ADAL" clId="{0CCEECB3-80B2-5241-AD55-229833A6958B}" dt="2019-12-07T15:01:46.820" v="317" actId="478"/>
          <ac:spMkLst>
            <pc:docMk/>
            <pc:sldMk cId="79055019" sldId="471"/>
            <ac:spMk id="6" creationId="{9C89AF57-1F4D-B34A-9433-74E9525E7B25}"/>
          </ac:spMkLst>
        </pc:spChg>
        <pc:picChg chg="add del mod">
          <ac:chgData name="Kun Suo" userId="41c30799-3a2b-4880-86a3-8488be07954a" providerId="ADAL" clId="{0CCEECB3-80B2-5241-AD55-229833A6958B}" dt="2019-12-07T15:13:51.631" v="353" actId="478"/>
          <ac:picMkLst>
            <pc:docMk/>
            <pc:sldMk cId="79055019" sldId="471"/>
            <ac:picMk id="7" creationId="{53FC4F02-0C27-EE43-85D7-2986FE3B5AE0}"/>
          </ac:picMkLst>
        </pc:picChg>
        <pc:picChg chg="add mod">
          <ac:chgData name="Kun Suo" userId="41c30799-3a2b-4880-86a3-8488be07954a" providerId="ADAL" clId="{0CCEECB3-80B2-5241-AD55-229833A6958B}" dt="2019-12-07T15:14:13.315" v="355" actId="1076"/>
          <ac:picMkLst>
            <pc:docMk/>
            <pc:sldMk cId="79055019" sldId="471"/>
            <ac:picMk id="8" creationId="{D26FF589-8E80-EA46-82C7-43420B7676A7}"/>
          </ac:picMkLst>
        </pc:picChg>
      </pc:sldChg>
      <pc:sldChg chg="addSp delSp modSp add">
        <pc:chgData name="Kun Suo" userId="41c30799-3a2b-4880-86a3-8488be07954a" providerId="ADAL" clId="{0CCEECB3-80B2-5241-AD55-229833A6958B}" dt="2019-12-07T15:24:14.863" v="457" actId="1076"/>
        <pc:sldMkLst>
          <pc:docMk/>
          <pc:sldMk cId="784410658" sldId="472"/>
        </pc:sldMkLst>
        <pc:spChg chg="mod">
          <ac:chgData name="Kun Suo" userId="41c30799-3a2b-4880-86a3-8488be07954a" providerId="ADAL" clId="{0CCEECB3-80B2-5241-AD55-229833A6958B}" dt="2019-12-07T15:20:55.452" v="430" actId="20577"/>
          <ac:spMkLst>
            <pc:docMk/>
            <pc:sldMk cId="784410658" sldId="472"/>
            <ac:spMk id="2" creationId="{B8E61017-789E-F340-AD71-20217FDCE003}"/>
          </ac:spMkLst>
        </pc:spChg>
        <pc:spChg chg="del">
          <ac:chgData name="Kun Suo" userId="41c30799-3a2b-4880-86a3-8488be07954a" providerId="ADAL" clId="{0CCEECB3-80B2-5241-AD55-229833A6958B}" dt="2019-12-07T15:21:10.198" v="431" actId="478"/>
          <ac:spMkLst>
            <pc:docMk/>
            <pc:sldMk cId="784410658" sldId="472"/>
            <ac:spMk id="5" creationId="{4E889C15-2949-7E40-9B95-AF01B0D52E4E}"/>
          </ac:spMkLst>
        </pc:spChg>
        <pc:spChg chg="add mod">
          <ac:chgData name="Kun Suo" userId="41c30799-3a2b-4880-86a3-8488be07954a" providerId="ADAL" clId="{0CCEECB3-80B2-5241-AD55-229833A6958B}" dt="2019-12-07T15:22:14.662" v="445" actId="20577"/>
          <ac:spMkLst>
            <pc:docMk/>
            <pc:sldMk cId="784410658" sldId="472"/>
            <ac:spMk id="7" creationId="{CA2C20D1-288C-114E-8E00-B6C2887F40C4}"/>
          </ac:spMkLst>
        </pc:spChg>
        <pc:spChg chg="add mod">
          <ac:chgData name="Kun Suo" userId="41c30799-3a2b-4880-86a3-8488be07954a" providerId="ADAL" clId="{0CCEECB3-80B2-5241-AD55-229833A6958B}" dt="2019-12-07T15:24:14.863" v="457" actId="1076"/>
          <ac:spMkLst>
            <pc:docMk/>
            <pc:sldMk cId="784410658" sldId="472"/>
            <ac:spMk id="8" creationId="{83EA3922-1A0F-0E4A-975B-9E61981174D1}"/>
          </ac:spMkLst>
        </pc:spChg>
        <pc:picChg chg="add mod">
          <ac:chgData name="Kun Suo" userId="41c30799-3a2b-4880-86a3-8488be07954a" providerId="ADAL" clId="{0CCEECB3-80B2-5241-AD55-229833A6958B}" dt="2019-12-07T15:21:11.876" v="433" actId="1076"/>
          <ac:picMkLst>
            <pc:docMk/>
            <pc:sldMk cId="784410658" sldId="472"/>
            <ac:picMk id="6" creationId="{52BD5BEC-81A9-9844-9CA6-5035FC9A71F1}"/>
          </ac:picMkLst>
        </pc:picChg>
      </pc:sldChg>
      <pc:sldChg chg="addSp delSp modSp add">
        <pc:chgData name="Kun Suo" userId="41c30799-3a2b-4880-86a3-8488be07954a" providerId="ADAL" clId="{0CCEECB3-80B2-5241-AD55-229833A6958B}" dt="2019-12-07T15:23:32.549" v="455" actId="1076"/>
        <pc:sldMkLst>
          <pc:docMk/>
          <pc:sldMk cId="30024033" sldId="473"/>
        </pc:sldMkLst>
        <pc:spChg chg="del">
          <ac:chgData name="Kun Suo" userId="41c30799-3a2b-4880-86a3-8488be07954a" providerId="ADAL" clId="{0CCEECB3-80B2-5241-AD55-229833A6958B}" dt="2019-12-07T15:22:29.101" v="448" actId="478"/>
          <ac:spMkLst>
            <pc:docMk/>
            <pc:sldMk cId="30024033" sldId="473"/>
            <ac:spMk id="7" creationId="{CA2C20D1-288C-114E-8E00-B6C2887F40C4}"/>
          </ac:spMkLst>
        </pc:spChg>
        <pc:spChg chg="add mod">
          <ac:chgData name="Kun Suo" userId="41c30799-3a2b-4880-86a3-8488be07954a" providerId="ADAL" clId="{0CCEECB3-80B2-5241-AD55-229833A6958B}" dt="2019-12-07T15:22:53.339" v="450"/>
          <ac:spMkLst>
            <pc:docMk/>
            <pc:sldMk cId="30024033" sldId="473"/>
            <ac:spMk id="8" creationId="{D58F6303-60D3-5446-BFCF-99B584E2922B}"/>
          </ac:spMkLst>
        </pc:spChg>
        <pc:picChg chg="add del mod">
          <ac:chgData name="Kun Suo" userId="41c30799-3a2b-4880-86a3-8488be07954a" providerId="ADAL" clId="{0CCEECB3-80B2-5241-AD55-229833A6958B}" dt="2019-12-07T15:23:27.085" v="453" actId="478"/>
          <ac:picMkLst>
            <pc:docMk/>
            <pc:sldMk cId="30024033" sldId="473"/>
            <ac:picMk id="5" creationId="{10DE5348-6A9D-7D4A-A1D3-B80433FD8E0C}"/>
          </ac:picMkLst>
        </pc:picChg>
        <pc:picChg chg="del">
          <ac:chgData name="Kun Suo" userId="41c30799-3a2b-4880-86a3-8488be07954a" providerId="ADAL" clId="{0CCEECB3-80B2-5241-AD55-229833A6958B}" dt="2019-12-07T15:22:28.242" v="447" actId="478"/>
          <ac:picMkLst>
            <pc:docMk/>
            <pc:sldMk cId="30024033" sldId="473"/>
            <ac:picMk id="6" creationId="{52BD5BEC-81A9-9844-9CA6-5035FC9A71F1}"/>
          </ac:picMkLst>
        </pc:picChg>
        <pc:picChg chg="add mod">
          <ac:chgData name="Kun Suo" userId="41c30799-3a2b-4880-86a3-8488be07954a" providerId="ADAL" clId="{0CCEECB3-80B2-5241-AD55-229833A6958B}" dt="2019-12-07T15:23:32.549" v="455" actId="1076"/>
          <ac:picMkLst>
            <pc:docMk/>
            <pc:sldMk cId="30024033" sldId="473"/>
            <ac:picMk id="9" creationId="{AE265AD7-1B35-544D-85F0-A4A9728538A4}"/>
          </ac:picMkLst>
        </pc:picChg>
      </pc:sldChg>
      <pc:sldChg chg="addSp modSp add">
        <pc:chgData name="Kun Suo" userId="41c30799-3a2b-4880-86a3-8488be07954a" providerId="ADAL" clId="{0CCEECB3-80B2-5241-AD55-229833A6958B}" dt="2019-12-07T15:25:46.830" v="465" actId="1076"/>
        <pc:sldMkLst>
          <pc:docMk/>
          <pc:sldMk cId="1871980636" sldId="474"/>
        </pc:sldMkLst>
        <pc:spChg chg="mod">
          <ac:chgData name="Kun Suo" userId="41c30799-3a2b-4880-86a3-8488be07954a" providerId="ADAL" clId="{0CCEECB3-80B2-5241-AD55-229833A6958B}" dt="2019-12-07T15:25:17.008" v="461"/>
          <ac:spMkLst>
            <pc:docMk/>
            <pc:sldMk cId="1871980636" sldId="474"/>
            <ac:spMk id="2" creationId="{3457C6B7-FB3E-4546-B931-73D65C91E343}"/>
          </ac:spMkLst>
        </pc:spChg>
        <pc:spChg chg="mod">
          <ac:chgData name="Kun Suo" userId="41c30799-3a2b-4880-86a3-8488be07954a" providerId="ADAL" clId="{0CCEECB3-80B2-5241-AD55-229833A6958B}" dt="2019-12-07T15:25:43.546" v="463" actId="27636"/>
          <ac:spMkLst>
            <pc:docMk/>
            <pc:sldMk cId="1871980636" sldId="474"/>
            <ac:spMk id="5" creationId="{9D4E99B3-DE4B-C745-8111-275B857AE649}"/>
          </ac:spMkLst>
        </pc:spChg>
        <pc:picChg chg="add mod">
          <ac:chgData name="Kun Suo" userId="41c30799-3a2b-4880-86a3-8488be07954a" providerId="ADAL" clId="{0CCEECB3-80B2-5241-AD55-229833A6958B}" dt="2019-12-07T15:25:46.830" v="465" actId="1076"/>
          <ac:picMkLst>
            <pc:docMk/>
            <pc:sldMk cId="1871980636" sldId="474"/>
            <ac:picMk id="6" creationId="{C34D0537-0241-974A-A0BE-9516D9BCD06E}"/>
          </ac:picMkLst>
        </pc:picChg>
      </pc:sldChg>
      <pc:sldChg chg="modSp add">
        <pc:chgData name="Kun Suo" userId="41c30799-3a2b-4880-86a3-8488be07954a" providerId="ADAL" clId="{0CCEECB3-80B2-5241-AD55-229833A6958B}" dt="2019-12-07T15:26:50.934" v="469" actId="27636"/>
        <pc:sldMkLst>
          <pc:docMk/>
          <pc:sldMk cId="3429966866" sldId="475"/>
        </pc:sldMkLst>
        <pc:spChg chg="mod">
          <ac:chgData name="Kun Suo" userId="41c30799-3a2b-4880-86a3-8488be07954a" providerId="ADAL" clId="{0CCEECB3-80B2-5241-AD55-229833A6958B}" dt="2019-12-07T15:26:44.946" v="467"/>
          <ac:spMkLst>
            <pc:docMk/>
            <pc:sldMk cId="3429966866" sldId="475"/>
            <ac:spMk id="2" creationId="{C7D02185-950C-DD49-BC35-9BF68E1C4832}"/>
          </ac:spMkLst>
        </pc:spChg>
        <pc:spChg chg="mod">
          <ac:chgData name="Kun Suo" userId="41c30799-3a2b-4880-86a3-8488be07954a" providerId="ADAL" clId="{0CCEECB3-80B2-5241-AD55-229833A6958B}" dt="2019-12-07T15:26:50.934" v="469" actId="27636"/>
          <ac:spMkLst>
            <pc:docMk/>
            <pc:sldMk cId="3429966866" sldId="475"/>
            <ac:spMk id="5" creationId="{2AFE52F8-F448-EB4F-8194-B8123C1A8912}"/>
          </ac:spMkLst>
        </pc:spChg>
      </pc:sldChg>
      <pc:sldChg chg="addSp delSp modSp add">
        <pc:chgData name="Kun Suo" userId="41c30799-3a2b-4880-86a3-8488be07954a" providerId="ADAL" clId="{0CCEECB3-80B2-5241-AD55-229833A6958B}" dt="2019-12-07T20:01:21.063" v="1041" actId="20577"/>
        <pc:sldMkLst>
          <pc:docMk/>
          <pc:sldMk cId="659247022" sldId="476"/>
        </pc:sldMkLst>
        <pc:spChg chg="del">
          <ac:chgData name="Kun Suo" userId="41c30799-3a2b-4880-86a3-8488be07954a" providerId="ADAL" clId="{0CCEECB3-80B2-5241-AD55-229833A6958B}" dt="2019-12-07T15:29:44.101" v="471" actId="478"/>
          <ac:spMkLst>
            <pc:docMk/>
            <pc:sldMk cId="659247022" sldId="476"/>
            <ac:spMk id="5" creationId="{2AFE52F8-F448-EB4F-8194-B8123C1A8912}"/>
          </ac:spMkLst>
        </pc:spChg>
        <pc:spChg chg="add del mod">
          <ac:chgData name="Kun Suo" userId="41c30799-3a2b-4880-86a3-8488be07954a" providerId="ADAL" clId="{0CCEECB3-80B2-5241-AD55-229833A6958B}" dt="2019-12-07T15:29:45.101" v="472" actId="478"/>
          <ac:spMkLst>
            <pc:docMk/>
            <pc:sldMk cId="659247022" sldId="476"/>
            <ac:spMk id="7" creationId="{882BD7D2-CD94-4D4A-ACFD-E250F5841F8F}"/>
          </ac:spMkLst>
        </pc:spChg>
        <pc:spChg chg="add mod">
          <ac:chgData name="Kun Suo" userId="41c30799-3a2b-4880-86a3-8488be07954a" providerId="ADAL" clId="{0CCEECB3-80B2-5241-AD55-229833A6958B}" dt="2019-12-07T20:01:21.063" v="1041" actId="20577"/>
          <ac:spMkLst>
            <pc:docMk/>
            <pc:sldMk cId="659247022" sldId="476"/>
            <ac:spMk id="10" creationId="{E37286B8-811B-6246-9283-7D49067B196C}"/>
          </ac:spMkLst>
        </pc:spChg>
        <pc:picChg chg="add mod">
          <ac:chgData name="Kun Suo" userId="41c30799-3a2b-4880-86a3-8488be07954a" providerId="ADAL" clId="{0CCEECB3-80B2-5241-AD55-229833A6958B}" dt="2019-12-07T15:31:07.839" v="486" actId="14100"/>
          <ac:picMkLst>
            <pc:docMk/>
            <pc:sldMk cId="659247022" sldId="476"/>
            <ac:picMk id="8" creationId="{D88B8709-0E38-FD43-8C0D-C42471057E58}"/>
          </ac:picMkLst>
        </pc:picChg>
        <pc:picChg chg="add mod">
          <ac:chgData name="Kun Suo" userId="41c30799-3a2b-4880-86a3-8488be07954a" providerId="ADAL" clId="{0CCEECB3-80B2-5241-AD55-229833A6958B}" dt="2019-12-07T15:31:04.655" v="485" actId="1076"/>
          <ac:picMkLst>
            <pc:docMk/>
            <pc:sldMk cId="659247022" sldId="476"/>
            <ac:picMk id="9" creationId="{3932CD20-2D29-1A42-8DD0-F03FD5B9C1D4}"/>
          </ac:picMkLst>
        </pc:picChg>
      </pc:sldChg>
      <pc:sldChg chg="addSp modSp add">
        <pc:chgData name="Kun Suo" userId="41c30799-3a2b-4880-86a3-8488be07954a" providerId="ADAL" clId="{0CCEECB3-80B2-5241-AD55-229833A6958B}" dt="2019-12-07T15:32:53.861" v="527" actId="167"/>
        <pc:sldMkLst>
          <pc:docMk/>
          <pc:sldMk cId="1202382384" sldId="477"/>
        </pc:sldMkLst>
        <pc:spChg chg="mod">
          <ac:chgData name="Kun Suo" userId="41c30799-3a2b-4880-86a3-8488be07954a" providerId="ADAL" clId="{0CCEECB3-80B2-5241-AD55-229833A6958B}" dt="2019-12-07T15:32:12.829" v="520"/>
          <ac:spMkLst>
            <pc:docMk/>
            <pc:sldMk cId="1202382384" sldId="477"/>
            <ac:spMk id="2" creationId="{242A19B3-27A4-6344-81C2-DD59411800DC}"/>
          </ac:spMkLst>
        </pc:spChg>
        <pc:spChg chg="mod">
          <ac:chgData name="Kun Suo" userId="41c30799-3a2b-4880-86a3-8488be07954a" providerId="ADAL" clId="{0CCEECB3-80B2-5241-AD55-229833A6958B}" dt="2019-12-07T15:32:43.833" v="523" actId="27636"/>
          <ac:spMkLst>
            <pc:docMk/>
            <pc:sldMk cId="1202382384" sldId="477"/>
            <ac:spMk id="5" creationId="{CA4A42DA-2F3F-8A45-B1B5-112DC05DE526}"/>
          </ac:spMkLst>
        </pc:spChg>
        <pc:picChg chg="add mod">
          <ac:chgData name="Kun Suo" userId="41c30799-3a2b-4880-86a3-8488be07954a" providerId="ADAL" clId="{0CCEECB3-80B2-5241-AD55-229833A6958B}" dt="2019-12-07T15:32:53.861" v="527" actId="167"/>
          <ac:picMkLst>
            <pc:docMk/>
            <pc:sldMk cId="1202382384" sldId="477"/>
            <ac:picMk id="6" creationId="{A852C590-2960-EE4B-A84F-46F66061651C}"/>
          </ac:picMkLst>
        </pc:picChg>
      </pc:sldChg>
      <pc:sldChg chg="addSp delSp modSp add">
        <pc:chgData name="Kun Suo" userId="41c30799-3a2b-4880-86a3-8488be07954a" providerId="ADAL" clId="{0CCEECB3-80B2-5241-AD55-229833A6958B}" dt="2019-12-07T15:33:46.425" v="532"/>
        <pc:sldMkLst>
          <pc:docMk/>
          <pc:sldMk cId="2626699638" sldId="478"/>
        </pc:sldMkLst>
        <pc:spChg chg="mod">
          <ac:chgData name="Kun Suo" userId="41c30799-3a2b-4880-86a3-8488be07954a" providerId="ADAL" clId="{0CCEECB3-80B2-5241-AD55-229833A6958B}" dt="2019-12-07T15:33:38.643" v="530" actId="27636"/>
          <ac:spMkLst>
            <pc:docMk/>
            <pc:sldMk cId="2626699638" sldId="478"/>
            <ac:spMk id="2" creationId="{CDC66864-58FB-E44F-8179-16771CABEDB6}"/>
          </ac:spMkLst>
        </pc:spChg>
        <pc:spChg chg="del">
          <ac:chgData name="Kun Suo" userId="41c30799-3a2b-4880-86a3-8488be07954a" providerId="ADAL" clId="{0CCEECB3-80B2-5241-AD55-229833A6958B}" dt="2019-12-07T15:33:45.716" v="531" actId="478"/>
          <ac:spMkLst>
            <pc:docMk/>
            <pc:sldMk cId="2626699638" sldId="478"/>
            <ac:spMk id="5" creationId="{0A621702-EC79-B642-A02D-06C2F565CDAB}"/>
          </ac:spMkLst>
        </pc:spChg>
        <pc:spChg chg="add">
          <ac:chgData name="Kun Suo" userId="41c30799-3a2b-4880-86a3-8488be07954a" providerId="ADAL" clId="{0CCEECB3-80B2-5241-AD55-229833A6958B}" dt="2019-12-07T15:33:46.425" v="532"/>
          <ac:spMkLst>
            <pc:docMk/>
            <pc:sldMk cId="2626699638" sldId="478"/>
            <ac:spMk id="6" creationId="{649DA214-0A47-8549-8E12-1C964CAD066B}"/>
          </ac:spMkLst>
        </pc:spChg>
        <pc:spChg chg="add">
          <ac:chgData name="Kun Suo" userId="41c30799-3a2b-4880-86a3-8488be07954a" providerId="ADAL" clId="{0CCEECB3-80B2-5241-AD55-229833A6958B}" dt="2019-12-07T15:33:46.425" v="532"/>
          <ac:spMkLst>
            <pc:docMk/>
            <pc:sldMk cId="2626699638" sldId="478"/>
            <ac:spMk id="7" creationId="{99E53939-A347-8648-B876-B2D928571C18}"/>
          </ac:spMkLst>
        </pc:spChg>
        <pc:cxnChg chg="add">
          <ac:chgData name="Kun Suo" userId="41c30799-3a2b-4880-86a3-8488be07954a" providerId="ADAL" clId="{0CCEECB3-80B2-5241-AD55-229833A6958B}" dt="2019-12-07T15:33:46.425" v="532"/>
          <ac:cxnSpMkLst>
            <pc:docMk/>
            <pc:sldMk cId="2626699638" sldId="478"/>
            <ac:cxnSpMk id="8" creationId="{6859AA7F-12BC-FE43-973C-8A93C87E7BD3}"/>
          </ac:cxnSpMkLst>
        </pc:cxnChg>
      </pc:sldChg>
      <pc:sldChg chg="addSp delSp modSp add">
        <pc:chgData name="Kun Suo" userId="41c30799-3a2b-4880-86a3-8488be07954a" providerId="ADAL" clId="{0CCEECB3-80B2-5241-AD55-229833A6958B}" dt="2019-12-07T15:34:12.994" v="540" actId="20577"/>
        <pc:sldMkLst>
          <pc:docMk/>
          <pc:sldMk cId="2567143683" sldId="479"/>
        </pc:sldMkLst>
        <pc:spChg chg="mod">
          <ac:chgData name="Kun Suo" userId="41c30799-3a2b-4880-86a3-8488be07954a" providerId="ADAL" clId="{0CCEECB3-80B2-5241-AD55-229833A6958B}" dt="2019-12-07T15:33:58.757" v="535" actId="27636"/>
          <ac:spMkLst>
            <pc:docMk/>
            <pc:sldMk cId="2567143683" sldId="479"/>
            <ac:spMk id="2" creationId="{374B5F7D-9A90-2344-93B6-A67414052B94}"/>
          </ac:spMkLst>
        </pc:spChg>
        <pc:spChg chg="del">
          <ac:chgData name="Kun Suo" userId="41c30799-3a2b-4880-86a3-8488be07954a" providerId="ADAL" clId="{0CCEECB3-80B2-5241-AD55-229833A6958B}" dt="2019-12-07T15:34:04.432" v="536" actId="478"/>
          <ac:spMkLst>
            <pc:docMk/>
            <pc:sldMk cId="2567143683" sldId="479"/>
            <ac:spMk id="5" creationId="{950E9FAE-6274-EC4B-9762-9300417AEE09}"/>
          </ac:spMkLst>
        </pc:spChg>
        <pc:spChg chg="add mod">
          <ac:chgData name="Kun Suo" userId="41c30799-3a2b-4880-86a3-8488be07954a" providerId="ADAL" clId="{0CCEECB3-80B2-5241-AD55-229833A6958B}" dt="2019-12-07T15:34:12.994" v="540" actId="20577"/>
          <ac:spMkLst>
            <pc:docMk/>
            <pc:sldMk cId="2567143683" sldId="479"/>
            <ac:spMk id="6" creationId="{9958D46F-46A7-D44C-84DD-14B99102C9BA}"/>
          </ac:spMkLst>
        </pc:spChg>
      </pc:sldChg>
      <pc:sldChg chg="addSp delSp modSp add">
        <pc:chgData name="Kun Suo" userId="41c30799-3a2b-4880-86a3-8488be07954a" providerId="ADAL" clId="{0CCEECB3-80B2-5241-AD55-229833A6958B}" dt="2019-12-07T16:12:46.921" v="545"/>
        <pc:sldMkLst>
          <pc:docMk/>
          <pc:sldMk cId="2653777099" sldId="480"/>
        </pc:sldMkLst>
        <pc:spChg chg="mod">
          <ac:chgData name="Kun Suo" userId="41c30799-3a2b-4880-86a3-8488be07954a" providerId="ADAL" clId="{0CCEECB3-80B2-5241-AD55-229833A6958B}" dt="2019-12-07T16:12:46.921" v="545"/>
          <ac:spMkLst>
            <pc:docMk/>
            <pc:sldMk cId="2653777099" sldId="480"/>
            <ac:spMk id="2" creationId="{A3BB53C8-4B56-BC4F-898F-F51AD64168D2}"/>
          </ac:spMkLst>
        </pc:spChg>
        <pc:spChg chg="del">
          <ac:chgData name="Kun Suo" userId="41c30799-3a2b-4880-86a3-8488be07954a" providerId="ADAL" clId="{0CCEECB3-80B2-5241-AD55-229833A6958B}" dt="2019-12-07T16:12:35.237" v="542" actId="478"/>
          <ac:spMkLst>
            <pc:docMk/>
            <pc:sldMk cId="2653777099" sldId="480"/>
            <ac:spMk id="5" creationId="{5CB8CBE5-2DEC-9D41-B52B-F6FD3F88B36E}"/>
          </ac:spMkLst>
        </pc:spChg>
        <pc:picChg chg="add mod">
          <ac:chgData name="Kun Suo" userId="41c30799-3a2b-4880-86a3-8488be07954a" providerId="ADAL" clId="{0CCEECB3-80B2-5241-AD55-229833A6958B}" dt="2019-12-07T16:12:39.192" v="544" actId="1076"/>
          <ac:picMkLst>
            <pc:docMk/>
            <pc:sldMk cId="2653777099" sldId="480"/>
            <ac:picMk id="6" creationId="{7CE86467-4AA4-6548-B94C-A7CF2C70DA36}"/>
          </ac:picMkLst>
        </pc:picChg>
      </pc:sldChg>
      <pc:sldChg chg="addSp delSp modSp add">
        <pc:chgData name="Kun Suo" userId="41c30799-3a2b-4880-86a3-8488be07954a" providerId="ADAL" clId="{0CCEECB3-80B2-5241-AD55-229833A6958B}" dt="2019-12-07T16:25:00.832" v="682" actId="14100"/>
        <pc:sldMkLst>
          <pc:docMk/>
          <pc:sldMk cId="1081342339" sldId="481"/>
        </pc:sldMkLst>
        <pc:spChg chg="mod">
          <ac:chgData name="Kun Suo" userId="41c30799-3a2b-4880-86a3-8488be07954a" providerId="ADAL" clId="{0CCEECB3-80B2-5241-AD55-229833A6958B}" dt="2019-12-07T16:14:01.825" v="547"/>
          <ac:spMkLst>
            <pc:docMk/>
            <pc:sldMk cId="1081342339" sldId="481"/>
            <ac:spMk id="2" creationId="{17C4C7BA-CAA6-B74D-AD61-6451C5B764B9}"/>
          </ac:spMkLst>
        </pc:spChg>
        <pc:spChg chg="del">
          <ac:chgData name="Kun Suo" userId="41c30799-3a2b-4880-86a3-8488be07954a" providerId="ADAL" clId="{0CCEECB3-80B2-5241-AD55-229833A6958B}" dt="2019-12-07T16:14:07.658" v="548" actId="478"/>
          <ac:spMkLst>
            <pc:docMk/>
            <pc:sldMk cId="1081342339" sldId="481"/>
            <ac:spMk id="5" creationId="{27BBA983-E38F-FB47-B1CA-D77993B976FD}"/>
          </ac:spMkLst>
        </pc:spChg>
        <pc:spChg chg="add mod">
          <ac:chgData name="Kun Suo" userId="41c30799-3a2b-4880-86a3-8488be07954a" providerId="ADAL" clId="{0CCEECB3-80B2-5241-AD55-229833A6958B}" dt="2019-12-07T16:25:00.832" v="682" actId="14100"/>
          <ac:spMkLst>
            <pc:docMk/>
            <pc:sldMk cId="1081342339" sldId="481"/>
            <ac:spMk id="7" creationId="{16711D5A-7DCD-AE4A-802A-D810A4B279EE}"/>
          </ac:spMkLst>
        </pc:spChg>
        <pc:spChg chg="add mod">
          <ac:chgData name="Kun Suo" userId="41c30799-3a2b-4880-86a3-8488be07954a" providerId="ADAL" clId="{0CCEECB3-80B2-5241-AD55-229833A6958B}" dt="2019-12-07T16:17:51.036" v="566" actId="1076"/>
          <ac:spMkLst>
            <pc:docMk/>
            <pc:sldMk cId="1081342339" sldId="481"/>
            <ac:spMk id="8" creationId="{DDFC8023-241D-DB47-8E7C-759974945901}"/>
          </ac:spMkLst>
        </pc:spChg>
        <pc:spChg chg="add mod">
          <ac:chgData name="Kun Suo" userId="41c30799-3a2b-4880-86a3-8488be07954a" providerId="ADAL" clId="{0CCEECB3-80B2-5241-AD55-229833A6958B}" dt="2019-12-07T16:17:51.036" v="566" actId="1076"/>
          <ac:spMkLst>
            <pc:docMk/>
            <pc:sldMk cId="1081342339" sldId="481"/>
            <ac:spMk id="9" creationId="{70E52478-0FAF-9545-BF61-A4C55DF7F155}"/>
          </ac:spMkLst>
        </pc:spChg>
        <pc:spChg chg="add mod">
          <ac:chgData name="Kun Suo" userId="41c30799-3a2b-4880-86a3-8488be07954a" providerId="ADAL" clId="{0CCEECB3-80B2-5241-AD55-229833A6958B}" dt="2019-12-07T16:18:06.790" v="571" actId="58"/>
          <ac:spMkLst>
            <pc:docMk/>
            <pc:sldMk cId="1081342339" sldId="481"/>
            <ac:spMk id="10" creationId="{E33010B4-790B-6D4C-80B9-8910401A8B50}"/>
          </ac:spMkLst>
        </pc:spChg>
        <pc:spChg chg="add mod">
          <ac:chgData name="Kun Suo" userId="41c30799-3a2b-4880-86a3-8488be07954a" providerId="ADAL" clId="{0CCEECB3-80B2-5241-AD55-229833A6958B}" dt="2019-12-07T16:18:13.366" v="574" actId="20577"/>
          <ac:spMkLst>
            <pc:docMk/>
            <pc:sldMk cId="1081342339" sldId="481"/>
            <ac:spMk id="11" creationId="{B68BA359-81BB-1C41-BBC3-8C4FFA9D52BB}"/>
          </ac:spMkLst>
        </pc:spChg>
        <pc:spChg chg="add mod">
          <ac:chgData name="Kun Suo" userId="41c30799-3a2b-4880-86a3-8488be07954a" providerId="ADAL" clId="{0CCEECB3-80B2-5241-AD55-229833A6958B}" dt="2019-12-07T16:23:58.751" v="665" actId="14100"/>
          <ac:spMkLst>
            <pc:docMk/>
            <pc:sldMk cId="1081342339" sldId="481"/>
            <ac:spMk id="12" creationId="{3F7DE2D9-CEE9-FA44-9BAF-12605D44CF95}"/>
          </ac:spMkLst>
        </pc:spChg>
        <pc:spChg chg="add mod">
          <ac:chgData name="Kun Suo" userId="41c30799-3a2b-4880-86a3-8488be07954a" providerId="ADAL" clId="{0CCEECB3-80B2-5241-AD55-229833A6958B}" dt="2019-12-07T16:24:36.244" v="674" actId="14100"/>
          <ac:spMkLst>
            <pc:docMk/>
            <pc:sldMk cId="1081342339" sldId="481"/>
            <ac:spMk id="13" creationId="{75C517F9-EEEB-3540-92FE-27BBC2614859}"/>
          </ac:spMkLst>
        </pc:spChg>
        <pc:picChg chg="add">
          <ac:chgData name="Kun Suo" userId="41c30799-3a2b-4880-86a3-8488be07954a" providerId="ADAL" clId="{0CCEECB3-80B2-5241-AD55-229833A6958B}" dt="2019-12-07T16:14:08.289" v="549"/>
          <ac:picMkLst>
            <pc:docMk/>
            <pc:sldMk cId="1081342339" sldId="481"/>
            <ac:picMk id="6" creationId="{1F1ADDDC-50BF-EE49-BFA1-8C7B424D27DD}"/>
          </ac:picMkLst>
        </pc:picChg>
      </pc:sldChg>
      <pc:sldChg chg="addSp delSp modSp add">
        <pc:chgData name="Kun Suo" userId="41c30799-3a2b-4880-86a3-8488be07954a" providerId="ADAL" clId="{0CCEECB3-80B2-5241-AD55-229833A6958B}" dt="2019-12-07T19:39:06.215" v="739" actId="1076"/>
        <pc:sldMkLst>
          <pc:docMk/>
          <pc:sldMk cId="969336562" sldId="482"/>
        </pc:sldMkLst>
        <pc:spChg chg="mod">
          <ac:chgData name="Kun Suo" userId="41c30799-3a2b-4880-86a3-8488be07954a" providerId="ADAL" clId="{0CCEECB3-80B2-5241-AD55-229833A6958B}" dt="2019-12-07T16:22:31.228" v="654"/>
          <ac:spMkLst>
            <pc:docMk/>
            <pc:sldMk cId="969336562" sldId="482"/>
            <ac:spMk id="2" creationId="{326CE27F-1E04-5045-81FB-1D49E5F58A87}"/>
          </ac:spMkLst>
        </pc:spChg>
        <pc:spChg chg="del">
          <ac:chgData name="Kun Suo" userId="41c30799-3a2b-4880-86a3-8488be07954a" providerId="ADAL" clId="{0CCEECB3-80B2-5241-AD55-229833A6958B}" dt="2019-12-07T16:22:35.770" v="655" actId="478"/>
          <ac:spMkLst>
            <pc:docMk/>
            <pc:sldMk cId="969336562" sldId="482"/>
            <ac:spMk id="5" creationId="{5ADE85C4-137E-B642-89AE-07C071D11E4A}"/>
          </ac:spMkLst>
        </pc:spChg>
        <pc:spChg chg="add mod">
          <ac:chgData name="Kun Suo" userId="41c30799-3a2b-4880-86a3-8488be07954a" providerId="ADAL" clId="{0CCEECB3-80B2-5241-AD55-229833A6958B}" dt="2019-12-07T19:35:22.048" v="685" actId="1076"/>
          <ac:spMkLst>
            <pc:docMk/>
            <pc:sldMk cId="969336562" sldId="482"/>
            <ac:spMk id="7" creationId="{749C7966-3608-2C48-B38E-C191B0B63406}"/>
          </ac:spMkLst>
        </pc:spChg>
        <pc:spChg chg="add mod">
          <ac:chgData name="Kun Suo" userId="41c30799-3a2b-4880-86a3-8488be07954a" providerId="ADAL" clId="{0CCEECB3-80B2-5241-AD55-229833A6958B}" dt="2019-12-07T19:37:07.470" v="695" actId="14100"/>
          <ac:spMkLst>
            <pc:docMk/>
            <pc:sldMk cId="969336562" sldId="482"/>
            <ac:spMk id="10" creationId="{BC5F119C-585B-5A43-91E0-85F82A9A605B}"/>
          </ac:spMkLst>
        </pc:spChg>
        <pc:spChg chg="add mod">
          <ac:chgData name="Kun Suo" userId="41c30799-3a2b-4880-86a3-8488be07954a" providerId="ADAL" clId="{0CCEECB3-80B2-5241-AD55-229833A6958B}" dt="2019-12-07T19:38:03.087" v="733" actId="14100"/>
          <ac:spMkLst>
            <pc:docMk/>
            <pc:sldMk cId="969336562" sldId="482"/>
            <ac:spMk id="11" creationId="{CB5CE0CD-114E-324B-B8EC-739341781993}"/>
          </ac:spMkLst>
        </pc:spChg>
        <pc:spChg chg="add mod">
          <ac:chgData name="Kun Suo" userId="41c30799-3a2b-4880-86a3-8488be07954a" providerId="ADAL" clId="{0CCEECB3-80B2-5241-AD55-229833A6958B}" dt="2019-12-07T19:39:06.215" v="739" actId="1076"/>
          <ac:spMkLst>
            <pc:docMk/>
            <pc:sldMk cId="969336562" sldId="482"/>
            <ac:spMk id="12" creationId="{019D6216-6888-AE44-9315-DB735E0252C4}"/>
          </ac:spMkLst>
        </pc:spChg>
        <pc:picChg chg="add del mod">
          <ac:chgData name="Kun Suo" userId="41c30799-3a2b-4880-86a3-8488be07954a" providerId="ADAL" clId="{0CCEECB3-80B2-5241-AD55-229833A6958B}" dt="2019-12-07T19:35:46.533" v="686" actId="478"/>
          <ac:picMkLst>
            <pc:docMk/>
            <pc:sldMk cId="969336562" sldId="482"/>
            <ac:picMk id="6" creationId="{1F31EE4F-B285-F04F-ADFA-B5A91DC3488F}"/>
          </ac:picMkLst>
        </pc:picChg>
        <pc:picChg chg="add mod">
          <ac:chgData name="Kun Suo" userId="41c30799-3a2b-4880-86a3-8488be07954a" providerId="ADAL" clId="{0CCEECB3-80B2-5241-AD55-229833A6958B}" dt="2019-12-07T19:35:49.470" v="688" actId="1076"/>
          <ac:picMkLst>
            <pc:docMk/>
            <pc:sldMk cId="969336562" sldId="482"/>
            <ac:picMk id="8" creationId="{1040D8F3-D040-0942-8E2D-319EEA46318E}"/>
          </ac:picMkLst>
        </pc:picChg>
        <pc:picChg chg="add mod">
          <ac:chgData name="Kun Suo" userId="41c30799-3a2b-4880-86a3-8488be07954a" providerId="ADAL" clId="{0CCEECB3-80B2-5241-AD55-229833A6958B}" dt="2019-12-07T19:36:55.143" v="692" actId="1076"/>
          <ac:picMkLst>
            <pc:docMk/>
            <pc:sldMk cId="969336562" sldId="482"/>
            <ac:picMk id="9" creationId="{DD821778-5FEA-3446-9864-9914173B9A87}"/>
          </ac:picMkLst>
        </pc:picChg>
      </pc:sldChg>
      <pc:sldChg chg="addSp delSp modSp add">
        <pc:chgData name="Kun Suo" userId="41c30799-3a2b-4880-86a3-8488be07954a" providerId="ADAL" clId="{0CCEECB3-80B2-5241-AD55-229833A6958B}" dt="2019-12-07T19:41:54.818" v="770" actId="1076"/>
        <pc:sldMkLst>
          <pc:docMk/>
          <pc:sldMk cId="1829358141" sldId="483"/>
        </pc:sldMkLst>
        <pc:spChg chg="mod">
          <ac:chgData name="Kun Suo" userId="41c30799-3a2b-4880-86a3-8488be07954a" providerId="ADAL" clId="{0CCEECB3-80B2-5241-AD55-229833A6958B}" dt="2019-12-07T19:39:22.764" v="741"/>
          <ac:spMkLst>
            <pc:docMk/>
            <pc:sldMk cId="1829358141" sldId="483"/>
            <ac:spMk id="2" creationId="{837A893C-FE62-D24C-8C52-B56706A941D2}"/>
          </ac:spMkLst>
        </pc:spChg>
        <pc:spChg chg="mod">
          <ac:chgData name="Kun Suo" userId="41c30799-3a2b-4880-86a3-8488be07954a" providerId="ADAL" clId="{0CCEECB3-80B2-5241-AD55-229833A6958B}" dt="2019-12-07T19:41:05.688" v="754" actId="1076"/>
          <ac:spMkLst>
            <pc:docMk/>
            <pc:sldMk cId="1829358141" sldId="483"/>
            <ac:spMk id="5" creationId="{0AA22DAA-EC9A-6A43-A829-6BAC3A361E04}"/>
          </ac:spMkLst>
        </pc:spChg>
        <pc:spChg chg="add del">
          <ac:chgData name="Kun Suo" userId="41c30799-3a2b-4880-86a3-8488be07954a" providerId="ADAL" clId="{0CCEECB3-80B2-5241-AD55-229833A6958B}" dt="2019-12-07T19:41:12.313" v="755" actId="478"/>
          <ac:spMkLst>
            <pc:docMk/>
            <pc:sldMk cId="1829358141" sldId="483"/>
            <ac:spMk id="7" creationId="{2DD2401E-118C-E04C-ADE0-C73502A3450E}"/>
          </ac:spMkLst>
        </pc:spChg>
        <pc:spChg chg="add mod">
          <ac:chgData name="Kun Suo" userId="41c30799-3a2b-4880-86a3-8488be07954a" providerId="ADAL" clId="{0CCEECB3-80B2-5241-AD55-229833A6958B}" dt="2019-12-07T19:41:42.192" v="765" actId="14100"/>
          <ac:spMkLst>
            <pc:docMk/>
            <pc:sldMk cId="1829358141" sldId="483"/>
            <ac:spMk id="8" creationId="{D0528444-163F-6A46-A00E-69C6BAA15B47}"/>
          </ac:spMkLst>
        </pc:spChg>
        <pc:spChg chg="add mod">
          <ac:chgData name="Kun Suo" userId="41c30799-3a2b-4880-86a3-8488be07954a" providerId="ADAL" clId="{0CCEECB3-80B2-5241-AD55-229833A6958B}" dt="2019-12-07T19:41:54.818" v="770" actId="1076"/>
          <ac:spMkLst>
            <pc:docMk/>
            <pc:sldMk cId="1829358141" sldId="483"/>
            <ac:spMk id="9" creationId="{3679FC58-E9E7-034A-91A9-CDD3374E912F}"/>
          </ac:spMkLst>
        </pc:spChg>
        <pc:picChg chg="add">
          <ac:chgData name="Kun Suo" userId="41c30799-3a2b-4880-86a3-8488be07954a" providerId="ADAL" clId="{0CCEECB3-80B2-5241-AD55-229833A6958B}" dt="2019-12-07T19:41:01.253" v="753"/>
          <ac:picMkLst>
            <pc:docMk/>
            <pc:sldMk cId="1829358141" sldId="483"/>
            <ac:picMk id="6" creationId="{436390A9-9BB2-D848-B352-3B963983E9F2}"/>
          </ac:picMkLst>
        </pc:picChg>
      </pc:sldChg>
      <pc:sldChg chg="addSp delSp modSp add del">
        <pc:chgData name="Kun Suo" userId="41c30799-3a2b-4880-86a3-8488be07954a" providerId="ADAL" clId="{0CCEECB3-80B2-5241-AD55-229833A6958B}" dt="2019-12-07T19:42:23.355" v="773" actId="2696"/>
        <pc:sldMkLst>
          <pc:docMk/>
          <pc:sldMk cId="4205948358" sldId="484"/>
        </pc:sldMkLst>
        <pc:spChg chg="del">
          <ac:chgData name="Kun Suo" userId="41c30799-3a2b-4880-86a3-8488be07954a" providerId="ADAL" clId="{0CCEECB3-80B2-5241-AD55-229833A6958B}" dt="2019-12-07T19:40:35.443" v="745" actId="478"/>
          <ac:spMkLst>
            <pc:docMk/>
            <pc:sldMk cId="4205948358" sldId="484"/>
            <ac:spMk id="5" creationId="{0AA22DAA-EC9A-6A43-A829-6BAC3A361E04}"/>
          </ac:spMkLst>
        </pc:spChg>
        <pc:spChg chg="add del mod">
          <ac:chgData name="Kun Suo" userId="41c30799-3a2b-4880-86a3-8488be07954a" providerId="ADAL" clId="{0CCEECB3-80B2-5241-AD55-229833A6958B}" dt="2019-12-07T19:40:39.980" v="746" actId="478"/>
          <ac:spMkLst>
            <pc:docMk/>
            <pc:sldMk cId="4205948358" sldId="484"/>
            <ac:spMk id="7" creationId="{CF2081DD-4297-3147-B580-AC730C3DBE6F}"/>
          </ac:spMkLst>
        </pc:spChg>
      </pc:sldChg>
      <pc:sldChg chg="modSp add">
        <pc:chgData name="Kun Suo" userId="41c30799-3a2b-4880-86a3-8488be07954a" providerId="ADAL" clId="{0CCEECB3-80B2-5241-AD55-229833A6958B}" dt="2019-12-07T19:42:38.996" v="774"/>
        <pc:sldMkLst>
          <pc:docMk/>
          <pc:sldMk cId="1032188417" sldId="485"/>
        </pc:sldMkLst>
        <pc:spChg chg="mod">
          <ac:chgData name="Kun Suo" userId="41c30799-3a2b-4880-86a3-8488be07954a" providerId="ADAL" clId="{0CCEECB3-80B2-5241-AD55-229833A6958B}" dt="2019-12-07T19:42:20.808" v="772"/>
          <ac:spMkLst>
            <pc:docMk/>
            <pc:sldMk cId="1032188417" sldId="485"/>
            <ac:spMk id="2" creationId="{AAB5FE72-75F0-5F42-BF03-A11BED306B9B}"/>
          </ac:spMkLst>
        </pc:spChg>
        <pc:spChg chg="mod">
          <ac:chgData name="Kun Suo" userId="41c30799-3a2b-4880-86a3-8488be07954a" providerId="ADAL" clId="{0CCEECB3-80B2-5241-AD55-229833A6958B}" dt="2019-12-07T19:42:38.996" v="774"/>
          <ac:spMkLst>
            <pc:docMk/>
            <pc:sldMk cId="1032188417" sldId="485"/>
            <ac:spMk id="5" creationId="{908C8F3B-5479-5549-8BD2-F1C9C62C6033}"/>
          </ac:spMkLst>
        </pc:spChg>
      </pc:sldChg>
      <pc:sldChg chg="addSp delSp modSp add">
        <pc:chgData name="Kun Suo" userId="41c30799-3a2b-4880-86a3-8488be07954a" providerId="ADAL" clId="{0CCEECB3-80B2-5241-AD55-229833A6958B}" dt="2019-12-07T19:43:18.945" v="781" actId="1076"/>
        <pc:sldMkLst>
          <pc:docMk/>
          <pc:sldMk cId="3522800227" sldId="486"/>
        </pc:sldMkLst>
        <pc:spChg chg="mod">
          <ac:chgData name="Kun Suo" userId="41c30799-3a2b-4880-86a3-8488be07954a" providerId="ADAL" clId="{0CCEECB3-80B2-5241-AD55-229833A6958B}" dt="2019-12-07T19:43:06.690" v="776"/>
          <ac:spMkLst>
            <pc:docMk/>
            <pc:sldMk cId="3522800227" sldId="486"/>
            <ac:spMk id="2" creationId="{E655EE3D-3539-B049-8C5B-0AE0C98630E4}"/>
          </ac:spMkLst>
        </pc:spChg>
        <pc:spChg chg="del">
          <ac:chgData name="Kun Suo" userId="41c30799-3a2b-4880-86a3-8488be07954a" providerId="ADAL" clId="{0CCEECB3-80B2-5241-AD55-229833A6958B}" dt="2019-12-07T19:43:11.052" v="777" actId="478"/>
          <ac:spMkLst>
            <pc:docMk/>
            <pc:sldMk cId="3522800227" sldId="486"/>
            <ac:spMk id="5" creationId="{EA9DE8AC-963D-FA44-ACA4-4445C6277F8F}"/>
          </ac:spMkLst>
        </pc:spChg>
        <pc:picChg chg="add mod">
          <ac:chgData name="Kun Suo" userId="41c30799-3a2b-4880-86a3-8488be07954a" providerId="ADAL" clId="{0CCEECB3-80B2-5241-AD55-229833A6958B}" dt="2019-12-07T19:43:18.945" v="781" actId="1076"/>
          <ac:picMkLst>
            <pc:docMk/>
            <pc:sldMk cId="3522800227" sldId="486"/>
            <ac:picMk id="6" creationId="{FA55CF64-1041-754E-BB2F-3499A47FD148}"/>
          </ac:picMkLst>
        </pc:picChg>
      </pc:sldChg>
      <pc:sldChg chg="addSp modSp add">
        <pc:chgData name="Kun Suo" userId="41c30799-3a2b-4880-86a3-8488be07954a" providerId="ADAL" clId="{0CCEECB3-80B2-5241-AD55-229833A6958B}" dt="2019-12-07T19:47:46.173" v="844" actId="20577"/>
        <pc:sldMkLst>
          <pc:docMk/>
          <pc:sldMk cId="2742883644" sldId="487"/>
        </pc:sldMkLst>
        <pc:spChg chg="mod">
          <ac:chgData name="Kun Suo" userId="41c30799-3a2b-4880-86a3-8488be07954a" providerId="ADAL" clId="{0CCEECB3-80B2-5241-AD55-229833A6958B}" dt="2019-12-07T19:44:55.689" v="783"/>
          <ac:spMkLst>
            <pc:docMk/>
            <pc:sldMk cId="2742883644" sldId="487"/>
            <ac:spMk id="2" creationId="{7978D7EF-E3A7-1C44-82CA-D588F3FD58A1}"/>
          </ac:spMkLst>
        </pc:spChg>
        <pc:spChg chg="mod">
          <ac:chgData name="Kun Suo" userId="41c30799-3a2b-4880-86a3-8488be07954a" providerId="ADAL" clId="{0CCEECB3-80B2-5241-AD55-229833A6958B}" dt="2019-12-07T19:47:46.173" v="844" actId="20577"/>
          <ac:spMkLst>
            <pc:docMk/>
            <pc:sldMk cId="2742883644" sldId="487"/>
            <ac:spMk id="5" creationId="{55D866D3-AEAD-E541-95AE-EDA07CC58C67}"/>
          </ac:spMkLst>
        </pc:spChg>
        <pc:picChg chg="add mod">
          <ac:chgData name="Kun Suo" userId="41c30799-3a2b-4880-86a3-8488be07954a" providerId="ADAL" clId="{0CCEECB3-80B2-5241-AD55-229833A6958B}" dt="2019-12-07T19:46:17.577" v="794" actId="1076"/>
          <ac:picMkLst>
            <pc:docMk/>
            <pc:sldMk cId="2742883644" sldId="487"/>
            <ac:picMk id="6" creationId="{506922F6-B811-A441-8C86-5D14AAE2BA45}"/>
          </ac:picMkLst>
        </pc:picChg>
        <pc:picChg chg="add mod">
          <ac:chgData name="Kun Suo" userId="41c30799-3a2b-4880-86a3-8488be07954a" providerId="ADAL" clId="{0CCEECB3-80B2-5241-AD55-229833A6958B}" dt="2019-12-07T19:46:17.577" v="794" actId="1076"/>
          <ac:picMkLst>
            <pc:docMk/>
            <pc:sldMk cId="2742883644" sldId="487"/>
            <ac:picMk id="7" creationId="{14BE368E-B6DD-4E45-94FB-CEF0305539B8}"/>
          </ac:picMkLst>
        </pc:picChg>
        <pc:picChg chg="add mod">
          <ac:chgData name="Kun Suo" userId="41c30799-3a2b-4880-86a3-8488be07954a" providerId="ADAL" clId="{0CCEECB3-80B2-5241-AD55-229833A6958B}" dt="2019-12-07T19:46:26.409" v="798" actId="1076"/>
          <ac:picMkLst>
            <pc:docMk/>
            <pc:sldMk cId="2742883644" sldId="487"/>
            <ac:picMk id="8" creationId="{E66296D4-5C2A-1C4D-BF12-7011C37C881F}"/>
          </ac:picMkLst>
        </pc:picChg>
        <pc:inkChg chg="add">
          <ac:chgData name="Kun Suo" userId="41c30799-3a2b-4880-86a3-8488be07954a" providerId="ADAL" clId="{0CCEECB3-80B2-5241-AD55-229833A6958B}" dt="2019-12-07T19:46:44.870" v="799" actId="9405"/>
          <ac:inkMkLst>
            <pc:docMk/>
            <pc:sldMk cId="2742883644" sldId="487"/>
            <ac:inkMk id="9" creationId="{95384B89-6463-4B46-A8AE-0BA70EB73951}"/>
          </ac:inkMkLst>
        </pc:inkChg>
        <pc:inkChg chg="add">
          <ac:chgData name="Kun Suo" userId="41c30799-3a2b-4880-86a3-8488be07954a" providerId="ADAL" clId="{0CCEECB3-80B2-5241-AD55-229833A6958B}" dt="2019-12-07T19:46:46.897" v="800" actId="9405"/>
          <ac:inkMkLst>
            <pc:docMk/>
            <pc:sldMk cId="2742883644" sldId="487"/>
            <ac:inkMk id="10" creationId="{62D4435B-AF02-FD4E-BF83-0C2D19472302}"/>
          </ac:inkMkLst>
        </pc:inkChg>
        <pc:inkChg chg="add">
          <ac:chgData name="Kun Suo" userId="41c30799-3a2b-4880-86a3-8488be07954a" providerId="ADAL" clId="{0CCEECB3-80B2-5241-AD55-229833A6958B}" dt="2019-12-07T19:46:49.337" v="801" actId="9405"/>
          <ac:inkMkLst>
            <pc:docMk/>
            <pc:sldMk cId="2742883644" sldId="487"/>
            <ac:inkMk id="11" creationId="{B29B8AC2-DF08-884A-97F8-0C4A1EE0E340}"/>
          </ac:inkMkLst>
        </pc:inkChg>
        <pc:inkChg chg="add">
          <ac:chgData name="Kun Suo" userId="41c30799-3a2b-4880-86a3-8488be07954a" providerId="ADAL" clId="{0CCEECB3-80B2-5241-AD55-229833A6958B}" dt="2019-12-07T19:46:50.745" v="802" actId="9405"/>
          <ac:inkMkLst>
            <pc:docMk/>
            <pc:sldMk cId="2742883644" sldId="487"/>
            <ac:inkMk id="12" creationId="{788B55AE-CE15-5E47-AFEB-57E7FAB67C91}"/>
          </ac:inkMkLst>
        </pc:inkChg>
      </pc:sldChg>
      <pc:sldChg chg="addSp delSp modSp add">
        <pc:chgData name="Kun Suo" userId="41c30799-3a2b-4880-86a3-8488be07954a" providerId="ADAL" clId="{0CCEECB3-80B2-5241-AD55-229833A6958B}" dt="2019-12-07T19:49:03.271" v="859" actId="1076"/>
        <pc:sldMkLst>
          <pc:docMk/>
          <pc:sldMk cId="3911046190" sldId="488"/>
        </pc:sldMkLst>
        <pc:spChg chg="mod">
          <ac:chgData name="Kun Suo" userId="41c30799-3a2b-4880-86a3-8488be07954a" providerId="ADAL" clId="{0CCEECB3-80B2-5241-AD55-229833A6958B}" dt="2019-12-07T19:48:04.203" v="846"/>
          <ac:spMkLst>
            <pc:docMk/>
            <pc:sldMk cId="3911046190" sldId="488"/>
            <ac:spMk id="2" creationId="{F7D72122-DACA-2B4C-B6FE-62E6370ACC87}"/>
          </ac:spMkLst>
        </pc:spChg>
        <pc:spChg chg="del">
          <ac:chgData name="Kun Suo" userId="41c30799-3a2b-4880-86a3-8488be07954a" providerId="ADAL" clId="{0CCEECB3-80B2-5241-AD55-229833A6958B}" dt="2019-12-07T19:48:14.392" v="847" actId="478"/>
          <ac:spMkLst>
            <pc:docMk/>
            <pc:sldMk cId="3911046190" sldId="488"/>
            <ac:spMk id="5" creationId="{323A98CC-A897-5D4F-96D0-142C66C2FA1B}"/>
          </ac:spMkLst>
        </pc:spChg>
        <pc:spChg chg="add mod">
          <ac:chgData name="Kun Suo" userId="41c30799-3a2b-4880-86a3-8488be07954a" providerId="ADAL" clId="{0CCEECB3-80B2-5241-AD55-229833A6958B}" dt="2019-12-07T19:48:41.071" v="854"/>
          <ac:spMkLst>
            <pc:docMk/>
            <pc:sldMk cId="3911046190" sldId="488"/>
            <ac:spMk id="6" creationId="{36E40DE6-4DB5-C044-87FD-EF79ECF3C5EC}"/>
          </ac:spMkLst>
        </pc:spChg>
        <pc:spChg chg="add mod">
          <ac:chgData name="Kun Suo" userId="41c30799-3a2b-4880-86a3-8488be07954a" providerId="ADAL" clId="{0CCEECB3-80B2-5241-AD55-229833A6958B}" dt="2019-12-07T19:49:03.271" v="859" actId="1076"/>
          <ac:spMkLst>
            <pc:docMk/>
            <pc:sldMk cId="3911046190" sldId="488"/>
            <ac:spMk id="7" creationId="{D51DEDD5-344B-784B-914F-789AE8BECBA8}"/>
          </ac:spMkLst>
        </pc:spChg>
        <pc:spChg chg="add mod">
          <ac:chgData name="Kun Suo" userId="41c30799-3a2b-4880-86a3-8488be07954a" providerId="ADAL" clId="{0CCEECB3-80B2-5241-AD55-229833A6958B}" dt="2019-12-07T19:48:53.429" v="856" actId="1076"/>
          <ac:spMkLst>
            <pc:docMk/>
            <pc:sldMk cId="3911046190" sldId="488"/>
            <ac:spMk id="8" creationId="{E8A95864-4FA1-FC40-98C6-9DC326F594FE}"/>
          </ac:spMkLst>
        </pc:spChg>
      </pc:sldChg>
      <pc:sldChg chg="addSp delSp modSp add">
        <pc:chgData name="Kun Suo" userId="41c30799-3a2b-4880-86a3-8488be07954a" providerId="ADAL" clId="{0CCEECB3-80B2-5241-AD55-229833A6958B}" dt="2019-12-07T19:55:37.691" v="907" actId="14100"/>
        <pc:sldMkLst>
          <pc:docMk/>
          <pc:sldMk cId="153749073" sldId="489"/>
        </pc:sldMkLst>
        <pc:spChg chg="mod">
          <ac:chgData name="Kun Suo" userId="41c30799-3a2b-4880-86a3-8488be07954a" providerId="ADAL" clId="{0CCEECB3-80B2-5241-AD55-229833A6958B}" dt="2019-12-07T19:49:56.270" v="865"/>
          <ac:spMkLst>
            <pc:docMk/>
            <pc:sldMk cId="153749073" sldId="489"/>
            <ac:spMk id="2" creationId="{EC4C1063-8347-DB45-BC9F-551F3D1C927A}"/>
          </ac:spMkLst>
        </pc:spChg>
        <pc:spChg chg="del">
          <ac:chgData name="Kun Suo" userId="41c30799-3a2b-4880-86a3-8488be07954a" providerId="ADAL" clId="{0CCEECB3-80B2-5241-AD55-229833A6958B}" dt="2019-12-07T19:50:48.756" v="866" actId="478"/>
          <ac:spMkLst>
            <pc:docMk/>
            <pc:sldMk cId="153749073" sldId="489"/>
            <ac:spMk id="5" creationId="{4023B4D2-EBDE-1547-B2C6-D6E320A5E693}"/>
          </ac:spMkLst>
        </pc:spChg>
        <pc:spChg chg="add mod">
          <ac:chgData name="Kun Suo" userId="41c30799-3a2b-4880-86a3-8488be07954a" providerId="ADAL" clId="{0CCEECB3-80B2-5241-AD55-229833A6958B}" dt="2019-12-07T19:51:13.546" v="872" actId="14100"/>
          <ac:spMkLst>
            <pc:docMk/>
            <pc:sldMk cId="153749073" sldId="489"/>
            <ac:spMk id="6" creationId="{FB87C9F9-332B-3949-BC20-88A2E6BAD5C4}"/>
          </ac:spMkLst>
        </pc:spChg>
        <pc:spChg chg="add mod">
          <ac:chgData name="Kun Suo" userId="41c30799-3a2b-4880-86a3-8488be07954a" providerId="ADAL" clId="{0CCEECB3-80B2-5241-AD55-229833A6958B}" dt="2019-12-07T19:51:53.666" v="874" actId="1076"/>
          <ac:spMkLst>
            <pc:docMk/>
            <pc:sldMk cId="153749073" sldId="489"/>
            <ac:spMk id="9" creationId="{C883F736-DDBA-5949-B758-72DCEA4B9EDB}"/>
          </ac:spMkLst>
        </pc:spChg>
        <pc:spChg chg="add mod">
          <ac:chgData name="Kun Suo" userId="41c30799-3a2b-4880-86a3-8488be07954a" providerId="ADAL" clId="{0CCEECB3-80B2-5241-AD55-229833A6958B}" dt="2019-12-07T19:54:27.466" v="893" actId="14100"/>
          <ac:spMkLst>
            <pc:docMk/>
            <pc:sldMk cId="153749073" sldId="489"/>
            <ac:spMk id="10" creationId="{FAD9B032-6AE6-9842-9CAB-65C28DCDB27B}"/>
          </ac:spMkLst>
        </pc:spChg>
        <pc:spChg chg="add mod">
          <ac:chgData name="Kun Suo" userId="41c30799-3a2b-4880-86a3-8488be07954a" providerId="ADAL" clId="{0CCEECB3-80B2-5241-AD55-229833A6958B}" dt="2019-12-07T19:54:50.203" v="901" actId="1076"/>
          <ac:spMkLst>
            <pc:docMk/>
            <pc:sldMk cId="153749073" sldId="489"/>
            <ac:spMk id="11" creationId="{01BDB55E-C61E-1945-A3D6-1575EE29DBC6}"/>
          </ac:spMkLst>
        </pc:spChg>
        <pc:picChg chg="add mod">
          <ac:chgData name="Kun Suo" userId="41c30799-3a2b-4880-86a3-8488be07954a" providerId="ADAL" clId="{0CCEECB3-80B2-5241-AD55-229833A6958B}" dt="2019-12-07T19:50:56.937" v="869" actId="1076"/>
          <ac:picMkLst>
            <pc:docMk/>
            <pc:sldMk cId="153749073" sldId="489"/>
            <ac:picMk id="7" creationId="{2824D60F-CD86-5E41-9EDB-4D58EBF83605}"/>
          </ac:picMkLst>
        </pc:picChg>
        <pc:picChg chg="add mod">
          <ac:chgData name="Kun Suo" userId="41c30799-3a2b-4880-86a3-8488be07954a" providerId="ADAL" clId="{0CCEECB3-80B2-5241-AD55-229833A6958B}" dt="2019-12-07T19:51:53.666" v="874" actId="1076"/>
          <ac:picMkLst>
            <pc:docMk/>
            <pc:sldMk cId="153749073" sldId="489"/>
            <ac:picMk id="8" creationId="{FB0F4576-6061-2A46-9EE8-328426C0F5CB}"/>
          </ac:picMkLst>
        </pc:picChg>
        <pc:cxnChg chg="add mod">
          <ac:chgData name="Kun Suo" userId="41c30799-3a2b-4880-86a3-8488be07954a" providerId="ADAL" clId="{0CCEECB3-80B2-5241-AD55-229833A6958B}" dt="2019-12-07T19:55:37.691" v="907" actId="14100"/>
          <ac:cxnSpMkLst>
            <pc:docMk/>
            <pc:sldMk cId="153749073" sldId="489"/>
            <ac:cxnSpMk id="13" creationId="{292B4D62-E398-8B43-B8B9-A4936A689B9C}"/>
          </ac:cxnSpMkLst>
        </pc:cxnChg>
      </pc:sldChg>
      <pc:sldChg chg="addSp delSp modSp add">
        <pc:chgData name="Kun Suo" userId="41c30799-3a2b-4880-86a3-8488be07954a" providerId="ADAL" clId="{0CCEECB3-80B2-5241-AD55-229833A6958B}" dt="2019-12-07T19:57:02.198" v="923" actId="1076"/>
        <pc:sldMkLst>
          <pc:docMk/>
          <pc:sldMk cId="4276735355" sldId="490"/>
        </pc:sldMkLst>
        <pc:picChg chg="add del mod">
          <ac:chgData name="Kun Suo" userId="41c30799-3a2b-4880-86a3-8488be07954a" providerId="ADAL" clId="{0CCEECB3-80B2-5241-AD55-229833A6958B}" dt="2019-12-07T19:56:19.035" v="914" actId="478"/>
          <ac:picMkLst>
            <pc:docMk/>
            <pc:sldMk cId="4276735355" sldId="490"/>
            <ac:picMk id="5" creationId="{33311521-B3F8-AA4A-8411-87B03CB358F5}"/>
          </ac:picMkLst>
        </pc:picChg>
        <pc:picChg chg="del">
          <ac:chgData name="Kun Suo" userId="41c30799-3a2b-4880-86a3-8488be07954a" providerId="ADAL" clId="{0CCEECB3-80B2-5241-AD55-229833A6958B}" dt="2019-12-07T19:55:59.680" v="909" actId="478"/>
          <ac:picMkLst>
            <pc:docMk/>
            <pc:sldMk cId="4276735355" sldId="490"/>
            <ac:picMk id="7" creationId="{2824D60F-CD86-5E41-9EDB-4D58EBF83605}"/>
          </ac:picMkLst>
        </pc:picChg>
        <pc:picChg chg="add mod">
          <ac:chgData name="Kun Suo" userId="41c30799-3a2b-4880-86a3-8488be07954a" providerId="ADAL" clId="{0CCEECB3-80B2-5241-AD55-229833A6958B}" dt="2019-12-07T19:56:54.357" v="920" actId="1076"/>
          <ac:picMkLst>
            <pc:docMk/>
            <pc:sldMk cId="4276735355" sldId="490"/>
            <ac:picMk id="12" creationId="{9B927FD6-D196-E740-95EB-9ACE0A4B039D}"/>
          </ac:picMkLst>
        </pc:picChg>
        <pc:cxnChg chg="mod">
          <ac:chgData name="Kun Suo" userId="41c30799-3a2b-4880-86a3-8488be07954a" providerId="ADAL" clId="{0CCEECB3-80B2-5241-AD55-229833A6958B}" dt="2019-12-07T19:57:02.198" v="923" actId="1076"/>
          <ac:cxnSpMkLst>
            <pc:docMk/>
            <pc:sldMk cId="4276735355" sldId="490"/>
            <ac:cxnSpMk id="13" creationId="{292B4D62-E398-8B43-B8B9-A4936A689B9C}"/>
          </ac:cxnSpMkLst>
        </pc:cxnChg>
      </pc:sldChg>
      <pc:sldChg chg="addSp delSp modSp add">
        <pc:chgData name="Kun Suo" userId="41c30799-3a2b-4880-86a3-8488be07954a" providerId="ADAL" clId="{0CCEECB3-80B2-5241-AD55-229833A6958B}" dt="2019-12-07T19:59:34.390" v="1029" actId="1076"/>
        <pc:sldMkLst>
          <pc:docMk/>
          <pc:sldMk cId="574159811" sldId="491"/>
        </pc:sldMkLst>
        <pc:spChg chg="mod">
          <ac:chgData name="Kun Suo" userId="41c30799-3a2b-4880-86a3-8488be07954a" providerId="ADAL" clId="{0CCEECB3-80B2-5241-AD55-229833A6958B}" dt="2019-12-07T19:58:04.620" v="925"/>
          <ac:spMkLst>
            <pc:docMk/>
            <pc:sldMk cId="574159811" sldId="491"/>
            <ac:spMk id="2" creationId="{F0E4368B-11CE-0A4B-95D0-170482C9728A}"/>
          </ac:spMkLst>
        </pc:spChg>
        <pc:spChg chg="add del mod">
          <ac:chgData name="Kun Suo" userId="41c30799-3a2b-4880-86a3-8488be07954a" providerId="ADAL" clId="{0CCEECB3-80B2-5241-AD55-229833A6958B}" dt="2019-12-07T19:59:28.046" v="1027" actId="14100"/>
          <ac:spMkLst>
            <pc:docMk/>
            <pc:sldMk cId="574159811" sldId="491"/>
            <ac:spMk id="5" creationId="{2E2E4A09-B043-FC4F-8282-A17692331C97}"/>
          </ac:spMkLst>
        </pc:spChg>
        <pc:picChg chg="add del mod">
          <ac:chgData name="Kun Suo" userId="41c30799-3a2b-4880-86a3-8488be07954a" providerId="ADAL" clId="{0CCEECB3-80B2-5241-AD55-229833A6958B}" dt="2019-12-07T19:58:34.430" v="930"/>
          <ac:picMkLst>
            <pc:docMk/>
            <pc:sldMk cId="574159811" sldId="491"/>
            <ac:picMk id="6" creationId="{82F609A5-273F-F046-844B-4A45186D39F7}"/>
          </ac:picMkLst>
        </pc:picChg>
        <pc:picChg chg="add del mod">
          <ac:chgData name="Kun Suo" userId="41c30799-3a2b-4880-86a3-8488be07954a" providerId="ADAL" clId="{0CCEECB3-80B2-5241-AD55-229833A6958B}" dt="2019-12-07T19:58:39.936" v="933"/>
          <ac:picMkLst>
            <pc:docMk/>
            <pc:sldMk cId="574159811" sldId="491"/>
            <ac:picMk id="7" creationId="{2615D2F2-FD56-7F42-A89B-D1B984597E36}"/>
          </ac:picMkLst>
        </pc:picChg>
        <pc:picChg chg="add mod">
          <ac:chgData name="Kun Suo" userId="41c30799-3a2b-4880-86a3-8488be07954a" providerId="ADAL" clId="{0CCEECB3-80B2-5241-AD55-229833A6958B}" dt="2019-12-07T19:59:34.390" v="1029" actId="1076"/>
          <ac:picMkLst>
            <pc:docMk/>
            <pc:sldMk cId="574159811" sldId="491"/>
            <ac:picMk id="8" creationId="{1D430684-36EB-8547-9DF6-864EC8A7465E}"/>
          </ac:picMkLst>
        </pc:picChg>
      </pc:sldChg>
      <pc:sldChg chg="addSp delSp modSp add">
        <pc:chgData name="Kun Suo" userId="41c30799-3a2b-4880-86a3-8488be07954a" providerId="ADAL" clId="{0CCEECB3-80B2-5241-AD55-229833A6958B}" dt="2019-12-07T20:06:17.963" v="1046" actId="1076"/>
        <pc:sldMkLst>
          <pc:docMk/>
          <pc:sldMk cId="123036033" sldId="492"/>
        </pc:sldMkLst>
        <pc:spChg chg="mod">
          <ac:chgData name="Kun Suo" userId="41c30799-3a2b-4880-86a3-8488be07954a" providerId="ADAL" clId="{0CCEECB3-80B2-5241-AD55-229833A6958B}" dt="2019-12-07T20:06:09.887" v="1043"/>
          <ac:spMkLst>
            <pc:docMk/>
            <pc:sldMk cId="123036033" sldId="492"/>
            <ac:spMk id="2" creationId="{C16AF965-41C4-A64B-B0CD-FA2E1419E5D8}"/>
          </ac:spMkLst>
        </pc:spChg>
        <pc:spChg chg="del">
          <ac:chgData name="Kun Suo" userId="41c30799-3a2b-4880-86a3-8488be07954a" providerId="ADAL" clId="{0CCEECB3-80B2-5241-AD55-229833A6958B}" dt="2019-12-07T20:06:12.030" v="1044" actId="478"/>
          <ac:spMkLst>
            <pc:docMk/>
            <pc:sldMk cId="123036033" sldId="492"/>
            <ac:spMk id="5" creationId="{67F067C5-2860-7844-B727-C45CA0AB6828}"/>
          </ac:spMkLst>
        </pc:spChg>
        <pc:picChg chg="add mod">
          <ac:chgData name="Kun Suo" userId="41c30799-3a2b-4880-86a3-8488be07954a" providerId="ADAL" clId="{0CCEECB3-80B2-5241-AD55-229833A6958B}" dt="2019-12-07T20:06:17.963" v="1046" actId="1076"/>
          <ac:picMkLst>
            <pc:docMk/>
            <pc:sldMk cId="123036033" sldId="492"/>
            <ac:picMk id="6" creationId="{56D15D0F-1216-7045-B1B7-0470A2131BAB}"/>
          </ac:picMkLst>
        </pc:picChg>
      </pc:sldChg>
      <pc:sldChg chg="modSp add">
        <pc:chgData name="Kun Suo" userId="41c30799-3a2b-4880-86a3-8488be07954a" providerId="ADAL" clId="{0CCEECB3-80B2-5241-AD55-229833A6958B}" dt="2019-12-07T20:15:17.322" v="1053" actId="114"/>
        <pc:sldMkLst>
          <pc:docMk/>
          <pc:sldMk cId="3758901649" sldId="493"/>
        </pc:sldMkLst>
        <pc:spChg chg="mod">
          <ac:chgData name="Kun Suo" userId="41c30799-3a2b-4880-86a3-8488be07954a" providerId="ADAL" clId="{0CCEECB3-80B2-5241-AD55-229833A6958B}" dt="2019-12-07T20:08:09.527" v="1048"/>
          <ac:spMkLst>
            <pc:docMk/>
            <pc:sldMk cId="3758901649" sldId="493"/>
            <ac:spMk id="2" creationId="{ED5EFE68-8F0A-744A-B386-80A65D2B2210}"/>
          </ac:spMkLst>
        </pc:spChg>
        <pc:spChg chg="mod">
          <ac:chgData name="Kun Suo" userId="41c30799-3a2b-4880-86a3-8488be07954a" providerId="ADAL" clId="{0CCEECB3-80B2-5241-AD55-229833A6958B}" dt="2019-12-07T20:15:17.322" v="1053" actId="114"/>
          <ac:spMkLst>
            <pc:docMk/>
            <pc:sldMk cId="3758901649" sldId="493"/>
            <ac:spMk id="5" creationId="{C825B245-1B02-9345-B19B-168888D8FA37}"/>
          </ac:spMkLst>
        </pc:spChg>
      </pc:sldChg>
      <pc:sldChg chg="addSp modSp add">
        <pc:chgData name="Kun Suo" userId="41c30799-3a2b-4880-86a3-8488be07954a" providerId="ADAL" clId="{0CCEECB3-80B2-5241-AD55-229833A6958B}" dt="2019-12-07T20:16:27.369" v="1061" actId="14100"/>
        <pc:sldMkLst>
          <pc:docMk/>
          <pc:sldMk cId="170225498" sldId="494"/>
        </pc:sldMkLst>
        <pc:spChg chg="mod">
          <ac:chgData name="Kun Suo" userId="41c30799-3a2b-4880-86a3-8488be07954a" providerId="ADAL" clId="{0CCEECB3-80B2-5241-AD55-229833A6958B}" dt="2019-12-07T20:15:21.004" v="1054"/>
          <ac:spMkLst>
            <pc:docMk/>
            <pc:sldMk cId="170225498" sldId="494"/>
            <ac:spMk id="2" creationId="{FDD20519-814A-BB4D-AAA6-8F36056D995F}"/>
          </ac:spMkLst>
        </pc:spChg>
        <pc:spChg chg="mod">
          <ac:chgData name="Kun Suo" userId="41c30799-3a2b-4880-86a3-8488be07954a" providerId="ADAL" clId="{0CCEECB3-80B2-5241-AD55-229833A6958B}" dt="2019-12-07T20:16:00.555" v="1056" actId="27636"/>
          <ac:spMkLst>
            <pc:docMk/>
            <pc:sldMk cId="170225498" sldId="494"/>
            <ac:spMk id="5" creationId="{B1C7346A-4B40-2549-A101-B610EA4ECF68}"/>
          </ac:spMkLst>
        </pc:spChg>
        <pc:picChg chg="add mod">
          <ac:chgData name="Kun Suo" userId="41c30799-3a2b-4880-86a3-8488be07954a" providerId="ADAL" clId="{0CCEECB3-80B2-5241-AD55-229833A6958B}" dt="2019-12-07T20:16:27.369" v="1061" actId="14100"/>
          <ac:picMkLst>
            <pc:docMk/>
            <pc:sldMk cId="170225498" sldId="494"/>
            <ac:picMk id="6" creationId="{22A28639-9DC4-4148-8EDE-429536B1327C}"/>
          </ac:picMkLst>
        </pc:picChg>
      </pc:sldChg>
      <pc:sldChg chg="addSp modSp add ord">
        <pc:chgData name="Kun Suo" userId="41c30799-3a2b-4880-86a3-8488be07954a" providerId="ADAL" clId="{0CCEECB3-80B2-5241-AD55-229833A6958B}" dt="2019-12-07T21:26:37.886" v="1234"/>
        <pc:sldMkLst>
          <pc:docMk/>
          <pc:sldMk cId="16106741" sldId="495"/>
        </pc:sldMkLst>
        <pc:spChg chg="mod">
          <ac:chgData name="Kun Suo" userId="41c30799-3a2b-4880-86a3-8488be07954a" providerId="ADAL" clId="{0CCEECB3-80B2-5241-AD55-229833A6958B}" dt="2019-12-07T21:26:24.591" v="1232" actId="20577"/>
          <ac:spMkLst>
            <pc:docMk/>
            <pc:sldMk cId="16106741" sldId="495"/>
            <ac:spMk id="2" creationId="{2BE82566-875D-9144-9386-89D2AE2FA418}"/>
          </ac:spMkLst>
        </pc:spChg>
        <pc:spChg chg="mod">
          <ac:chgData name="Kun Suo" userId="41c30799-3a2b-4880-86a3-8488be07954a" providerId="ADAL" clId="{0CCEECB3-80B2-5241-AD55-229833A6958B}" dt="2019-12-07T20:21:20.543" v="1100" actId="12"/>
          <ac:spMkLst>
            <pc:docMk/>
            <pc:sldMk cId="16106741" sldId="495"/>
            <ac:spMk id="5" creationId="{4714E8FB-0AFA-7E4B-93D3-D050FCBC3DED}"/>
          </ac:spMkLst>
        </pc:spChg>
        <pc:picChg chg="add mod">
          <ac:chgData name="Kun Suo" userId="41c30799-3a2b-4880-86a3-8488be07954a" providerId="ADAL" clId="{0CCEECB3-80B2-5241-AD55-229833A6958B}" dt="2019-12-07T20:21:04.579" v="1092" actId="1076"/>
          <ac:picMkLst>
            <pc:docMk/>
            <pc:sldMk cId="16106741" sldId="495"/>
            <ac:picMk id="6" creationId="{B6E9E3E5-BAED-1645-AF91-500907ABF764}"/>
          </ac:picMkLst>
        </pc:picChg>
      </pc:sldChg>
      <pc:sldChg chg="addSp delSp modSp add ord">
        <pc:chgData name="Kun Suo" userId="41c30799-3a2b-4880-86a3-8488be07954a" providerId="ADAL" clId="{0CCEECB3-80B2-5241-AD55-229833A6958B}" dt="2019-12-07T21:26:37.886" v="1234"/>
        <pc:sldMkLst>
          <pc:docMk/>
          <pc:sldMk cId="1076642492" sldId="496"/>
        </pc:sldMkLst>
        <pc:spChg chg="mod">
          <ac:chgData name="Kun Suo" userId="41c30799-3a2b-4880-86a3-8488be07954a" providerId="ADAL" clId="{0CCEECB3-80B2-5241-AD55-229833A6958B}" dt="2019-12-07T21:26:32.002" v="1233"/>
          <ac:spMkLst>
            <pc:docMk/>
            <pc:sldMk cId="1076642492" sldId="496"/>
            <ac:spMk id="2" creationId="{2BE82566-875D-9144-9386-89D2AE2FA418}"/>
          </ac:spMkLst>
        </pc:spChg>
        <pc:spChg chg="mod">
          <ac:chgData name="Kun Suo" userId="41c30799-3a2b-4880-86a3-8488be07954a" providerId="ADAL" clId="{0CCEECB3-80B2-5241-AD55-229833A6958B}" dt="2019-12-07T20:22:20.201" v="1113" actId="27636"/>
          <ac:spMkLst>
            <pc:docMk/>
            <pc:sldMk cId="1076642492" sldId="496"/>
            <ac:spMk id="5" creationId="{4714E8FB-0AFA-7E4B-93D3-D050FCBC3DED}"/>
          </ac:spMkLst>
        </pc:spChg>
        <pc:grpChg chg="add mod">
          <ac:chgData name="Kun Suo" userId="41c30799-3a2b-4880-86a3-8488be07954a" providerId="ADAL" clId="{0CCEECB3-80B2-5241-AD55-229833A6958B}" dt="2019-12-07T20:22:26.940" v="1115" actId="1076"/>
          <ac:grpSpMkLst>
            <pc:docMk/>
            <pc:sldMk cId="1076642492" sldId="496"/>
            <ac:grpSpMk id="7" creationId="{348351AE-B73A-334A-BFF6-9C2A56F5B89A}"/>
          </ac:grpSpMkLst>
        </pc:grpChg>
        <pc:picChg chg="del">
          <ac:chgData name="Kun Suo" userId="41c30799-3a2b-4880-86a3-8488be07954a" providerId="ADAL" clId="{0CCEECB3-80B2-5241-AD55-229833A6958B}" dt="2019-12-07T20:22:06.232" v="1104" actId="478"/>
          <ac:picMkLst>
            <pc:docMk/>
            <pc:sldMk cId="1076642492" sldId="496"/>
            <ac:picMk id="6" creationId="{B6E9E3E5-BAED-1645-AF91-500907ABF764}"/>
          </ac:picMkLst>
        </pc:picChg>
      </pc:sldChg>
      <pc:sldChg chg="addSp delSp modSp add">
        <pc:chgData name="Kun Suo" userId="41c30799-3a2b-4880-86a3-8488be07954a" providerId="ADAL" clId="{0CCEECB3-80B2-5241-AD55-229833A6958B}" dt="2019-12-07T20:59:40.754" v="1122" actId="1076"/>
        <pc:sldMkLst>
          <pc:docMk/>
          <pc:sldMk cId="1106070898" sldId="497"/>
        </pc:sldMkLst>
        <pc:spChg chg="mod">
          <ac:chgData name="Kun Suo" userId="41c30799-3a2b-4880-86a3-8488be07954a" providerId="ADAL" clId="{0CCEECB3-80B2-5241-AD55-229833A6958B}" dt="2019-12-07T20:59:26.775" v="1118"/>
          <ac:spMkLst>
            <pc:docMk/>
            <pc:sldMk cId="1106070898" sldId="497"/>
            <ac:spMk id="2" creationId="{11A95A94-93AF-BC4E-8E35-C6B0E246B9B9}"/>
          </ac:spMkLst>
        </pc:spChg>
        <pc:spChg chg="del">
          <ac:chgData name="Kun Suo" userId="41c30799-3a2b-4880-86a3-8488be07954a" providerId="ADAL" clId="{0CCEECB3-80B2-5241-AD55-229833A6958B}" dt="2019-12-07T20:59:33.191" v="1119" actId="478"/>
          <ac:spMkLst>
            <pc:docMk/>
            <pc:sldMk cId="1106070898" sldId="497"/>
            <ac:spMk id="5" creationId="{B24D647C-E366-3442-9A38-93DF7D1BDEFD}"/>
          </ac:spMkLst>
        </pc:spChg>
        <pc:picChg chg="add mod">
          <ac:chgData name="Kun Suo" userId="41c30799-3a2b-4880-86a3-8488be07954a" providerId="ADAL" clId="{0CCEECB3-80B2-5241-AD55-229833A6958B}" dt="2019-12-07T20:59:40.754" v="1122" actId="1076"/>
          <ac:picMkLst>
            <pc:docMk/>
            <pc:sldMk cId="1106070898" sldId="497"/>
            <ac:picMk id="6" creationId="{033FA98E-6A77-9449-8DA2-EEB328CBAB84}"/>
          </ac:picMkLst>
        </pc:picChg>
      </pc:sldChg>
      <pc:sldChg chg="addSp modSp add">
        <pc:chgData name="Kun Suo" userId="41c30799-3a2b-4880-86a3-8488be07954a" providerId="ADAL" clId="{0CCEECB3-80B2-5241-AD55-229833A6958B}" dt="2019-12-07T21:22:37.186" v="1187" actId="207"/>
        <pc:sldMkLst>
          <pc:docMk/>
          <pc:sldMk cId="2030100639" sldId="498"/>
        </pc:sldMkLst>
        <pc:spChg chg="mod">
          <ac:chgData name="Kun Suo" userId="41c30799-3a2b-4880-86a3-8488be07954a" providerId="ADAL" clId="{0CCEECB3-80B2-5241-AD55-229833A6958B}" dt="2019-12-07T21:00:12.794" v="1124"/>
          <ac:spMkLst>
            <pc:docMk/>
            <pc:sldMk cId="2030100639" sldId="498"/>
            <ac:spMk id="2" creationId="{2729DBE5-1E81-C640-8C86-F05078788B84}"/>
          </ac:spMkLst>
        </pc:spChg>
        <pc:spChg chg="mod">
          <ac:chgData name="Kun Suo" userId="41c30799-3a2b-4880-86a3-8488be07954a" providerId="ADAL" clId="{0CCEECB3-80B2-5241-AD55-229833A6958B}" dt="2019-12-07T21:02:42.356" v="1126" actId="14100"/>
          <ac:spMkLst>
            <pc:docMk/>
            <pc:sldMk cId="2030100639" sldId="498"/>
            <ac:spMk id="5" creationId="{CD42DC50-FEF0-F14D-ADAC-09993862AC81}"/>
          </ac:spMkLst>
        </pc:spChg>
        <pc:spChg chg="add mod">
          <ac:chgData name="Kun Suo" userId="41c30799-3a2b-4880-86a3-8488be07954a" providerId="ADAL" clId="{0CCEECB3-80B2-5241-AD55-229833A6958B}" dt="2019-12-07T21:22:14.193" v="1181" actId="113"/>
          <ac:spMkLst>
            <pc:docMk/>
            <pc:sldMk cId="2030100639" sldId="498"/>
            <ac:spMk id="7" creationId="{D15E87A2-5A66-9445-B35B-8EF95E30655D}"/>
          </ac:spMkLst>
        </pc:spChg>
        <pc:spChg chg="add mod">
          <ac:chgData name="Kun Suo" userId="41c30799-3a2b-4880-86a3-8488be07954a" providerId="ADAL" clId="{0CCEECB3-80B2-5241-AD55-229833A6958B}" dt="2019-12-07T21:22:37.186" v="1187" actId="207"/>
          <ac:spMkLst>
            <pc:docMk/>
            <pc:sldMk cId="2030100639" sldId="498"/>
            <ac:spMk id="8" creationId="{65884F3C-73CF-CC44-A669-0C8837DB9D33}"/>
          </ac:spMkLst>
        </pc:spChg>
        <pc:picChg chg="add mod">
          <ac:chgData name="Kun Suo" userId="41c30799-3a2b-4880-86a3-8488be07954a" providerId="ADAL" clId="{0CCEECB3-80B2-5241-AD55-229833A6958B}" dt="2019-12-07T21:20:51.799" v="1138" actId="1076"/>
          <ac:picMkLst>
            <pc:docMk/>
            <pc:sldMk cId="2030100639" sldId="498"/>
            <ac:picMk id="6" creationId="{E7F3407E-6248-3A43-9E90-8E67ABC420BE}"/>
          </ac:picMkLst>
        </pc:picChg>
      </pc:sldChg>
      <pc:sldChg chg="addSp delSp modSp add">
        <pc:chgData name="Kun Suo" userId="41c30799-3a2b-4880-86a3-8488be07954a" providerId="ADAL" clId="{0CCEECB3-80B2-5241-AD55-229833A6958B}" dt="2019-12-07T21:25:36.818" v="1213" actId="1076"/>
        <pc:sldMkLst>
          <pc:docMk/>
          <pc:sldMk cId="111504561" sldId="499"/>
        </pc:sldMkLst>
        <pc:spChg chg="mod">
          <ac:chgData name="Kun Suo" userId="41c30799-3a2b-4880-86a3-8488be07954a" providerId="ADAL" clId="{0CCEECB3-80B2-5241-AD55-229833A6958B}" dt="2019-12-07T21:23:06.830" v="1191" actId="20577"/>
          <ac:spMkLst>
            <pc:docMk/>
            <pc:sldMk cId="111504561" sldId="499"/>
            <ac:spMk id="2" creationId="{EC0EF763-B760-8643-861B-AD6A2068C06F}"/>
          </ac:spMkLst>
        </pc:spChg>
        <pc:spChg chg="del mod">
          <ac:chgData name="Kun Suo" userId="41c30799-3a2b-4880-86a3-8488be07954a" providerId="ADAL" clId="{0CCEECB3-80B2-5241-AD55-229833A6958B}" dt="2019-12-07T21:23:11.511" v="1193" actId="478"/>
          <ac:spMkLst>
            <pc:docMk/>
            <pc:sldMk cId="111504561" sldId="499"/>
            <ac:spMk id="5" creationId="{79D8B9FA-DDED-4C40-BD8C-FDFDFBACBDE3}"/>
          </ac:spMkLst>
        </pc:spChg>
        <pc:spChg chg="add del mod">
          <ac:chgData name="Kun Suo" userId="41c30799-3a2b-4880-86a3-8488be07954a" providerId="ADAL" clId="{0CCEECB3-80B2-5241-AD55-229833A6958B}" dt="2019-12-07T21:23:13.739" v="1194" actId="478"/>
          <ac:spMkLst>
            <pc:docMk/>
            <pc:sldMk cId="111504561" sldId="499"/>
            <ac:spMk id="7" creationId="{0A6051FA-7130-754B-8EEA-328DEFF3C6B9}"/>
          </ac:spMkLst>
        </pc:spChg>
        <pc:spChg chg="add mod">
          <ac:chgData name="Kun Suo" userId="41c30799-3a2b-4880-86a3-8488be07954a" providerId="ADAL" clId="{0CCEECB3-80B2-5241-AD55-229833A6958B}" dt="2019-12-07T21:24:32.911" v="1202" actId="11529"/>
          <ac:spMkLst>
            <pc:docMk/>
            <pc:sldMk cId="111504561" sldId="499"/>
            <ac:spMk id="10" creationId="{181D8F26-FF97-5A4C-88AA-A06DED7F6736}"/>
          </ac:spMkLst>
        </pc:spChg>
        <pc:spChg chg="add mod">
          <ac:chgData name="Kun Suo" userId="41c30799-3a2b-4880-86a3-8488be07954a" providerId="ADAL" clId="{0CCEECB3-80B2-5241-AD55-229833A6958B}" dt="2019-12-07T21:25:36.818" v="1213" actId="1076"/>
          <ac:spMkLst>
            <pc:docMk/>
            <pc:sldMk cId="111504561" sldId="499"/>
            <ac:spMk id="11" creationId="{69419845-AAD7-4344-A99F-F060F5B8AA42}"/>
          </ac:spMkLst>
        </pc:spChg>
        <pc:picChg chg="add mod">
          <ac:chgData name="Kun Suo" userId="41c30799-3a2b-4880-86a3-8488be07954a" providerId="ADAL" clId="{0CCEECB3-80B2-5241-AD55-229833A6958B}" dt="2019-12-07T21:23:18.530" v="1196" actId="1076"/>
          <ac:picMkLst>
            <pc:docMk/>
            <pc:sldMk cId="111504561" sldId="499"/>
            <ac:picMk id="8" creationId="{ECB6CC52-89E5-3249-A032-B0ECA12F0DC9}"/>
          </ac:picMkLst>
        </pc:picChg>
        <pc:picChg chg="add mod">
          <ac:chgData name="Kun Suo" userId="41c30799-3a2b-4880-86a3-8488be07954a" providerId="ADAL" clId="{0CCEECB3-80B2-5241-AD55-229833A6958B}" dt="2019-12-07T21:25:19.787" v="1208" actId="1076"/>
          <ac:picMkLst>
            <pc:docMk/>
            <pc:sldMk cId="111504561" sldId="499"/>
            <ac:picMk id="9" creationId="{CDA2253F-2EEC-8E4C-B13F-23977028CB1C}"/>
          </ac:picMkLst>
        </pc:picChg>
      </pc:sldChg>
      <pc:sldChg chg="modSp add">
        <pc:chgData name="Kun Suo" userId="41c30799-3a2b-4880-86a3-8488be07954a" providerId="ADAL" clId="{0CCEECB3-80B2-5241-AD55-229833A6958B}" dt="2019-12-07T21:27:47.915" v="1241" actId="20577"/>
        <pc:sldMkLst>
          <pc:docMk/>
          <pc:sldMk cId="557056565" sldId="500"/>
        </pc:sldMkLst>
        <pc:spChg chg="mod">
          <ac:chgData name="Kun Suo" userId="41c30799-3a2b-4880-86a3-8488be07954a" providerId="ADAL" clId="{0CCEECB3-80B2-5241-AD55-229833A6958B}" dt="2019-12-07T21:27:34.697" v="1236"/>
          <ac:spMkLst>
            <pc:docMk/>
            <pc:sldMk cId="557056565" sldId="500"/>
            <ac:spMk id="2" creationId="{B2E239CB-9972-4A45-8EEC-668C7E64033A}"/>
          </ac:spMkLst>
        </pc:spChg>
        <pc:spChg chg="mod">
          <ac:chgData name="Kun Suo" userId="41c30799-3a2b-4880-86a3-8488be07954a" providerId="ADAL" clId="{0CCEECB3-80B2-5241-AD55-229833A6958B}" dt="2019-12-07T21:27:47.915" v="1241" actId="20577"/>
          <ac:spMkLst>
            <pc:docMk/>
            <pc:sldMk cId="557056565" sldId="500"/>
            <ac:spMk id="5" creationId="{55C992A7-E505-714A-A02A-FB818F87C970}"/>
          </ac:spMkLst>
        </pc:spChg>
      </pc:sldChg>
      <pc:sldChg chg="addSp delSp modSp add">
        <pc:chgData name="Kun Suo" userId="41c30799-3a2b-4880-86a3-8488be07954a" providerId="ADAL" clId="{0CCEECB3-80B2-5241-AD55-229833A6958B}" dt="2019-12-07T21:29:52.029" v="1337" actId="14100"/>
        <pc:sldMkLst>
          <pc:docMk/>
          <pc:sldMk cId="3008927485" sldId="501"/>
        </pc:sldMkLst>
        <pc:spChg chg="del">
          <ac:chgData name="Kun Suo" userId="41c30799-3a2b-4880-86a3-8488be07954a" providerId="ADAL" clId="{0CCEECB3-80B2-5241-AD55-229833A6958B}" dt="2019-12-07T21:28:14.511" v="1243" actId="478"/>
          <ac:spMkLst>
            <pc:docMk/>
            <pc:sldMk cId="3008927485" sldId="501"/>
            <ac:spMk id="5" creationId="{55C992A7-E505-714A-A02A-FB818F87C970}"/>
          </ac:spMkLst>
        </pc:spChg>
        <pc:spChg chg="add del mod">
          <ac:chgData name="Kun Suo" userId="41c30799-3a2b-4880-86a3-8488be07954a" providerId="ADAL" clId="{0CCEECB3-80B2-5241-AD55-229833A6958B}" dt="2019-12-07T21:28:15.725" v="1244" actId="478"/>
          <ac:spMkLst>
            <pc:docMk/>
            <pc:sldMk cId="3008927485" sldId="501"/>
            <ac:spMk id="7" creationId="{48D4DE80-D425-804F-ACD3-CEB861A977C8}"/>
          </ac:spMkLst>
        </pc:spChg>
        <pc:spChg chg="add mod">
          <ac:chgData name="Kun Suo" userId="41c30799-3a2b-4880-86a3-8488be07954a" providerId="ADAL" clId="{0CCEECB3-80B2-5241-AD55-229833A6958B}" dt="2019-12-07T21:28:30.308" v="1246" actId="1076"/>
          <ac:spMkLst>
            <pc:docMk/>
            <pc:sldMk cId="3008927485" sldId="501"/>
            <ac:spMk id="9" creationId="{3B06FC93-924E-754E-A693-9ABBFFE3F55C}"/>
          </ac:spMkLst>
        </pc:spChg>
        <pc:spChg chg="add mod">
          <ac:chgData name="Kun Suo" userId="41c30799-3a2b-4880-86a3-8488be07954a" providerId="ADAL" clId="{0CCEECB3-80B2-5241-AD55-229833A6958B}" dt="2019-12-07T21:28:30.308" v="1246" actId="1076"/>
          <ac:spMkLst>
            <pc:docMk/>
            <pc:sldMk cId="3008927485" sldId="501"/>
            <ac:spMk id="10" creationId="{A8B029C3-347E-8240-89DB-84B8CA17C365}"/>
          </ac:spMkLst>
        </pc:spChg>
        <pc:spChg chg="add mod">
          <ac:chgData name="Kun Suo" userId="41c30799-3a2b-4880-86a3-8488be07954a" providerId="ADAL" clId="{0CCEECB3-80B2-5241-AD55-229833A6958B}" dt="2019-12-07T21:29:52.029" v="1337" actId="14100"/>
          <ac:spMkLst>
            <pc:docMk/>
            <pc:sldMk cId="3008927485" sldId="501"/>
            <ac:spMk id="12" creationId="{C5295CC9-1677-C548-9D68-1F314BD408B5}"/>
          </ac:spMkLst>
        </pc:spChg>
        <pc:picChg chg="add mod">
          <ac:chgData name="Kun Suo" userId="41c30799-3a2b-4880-86a3-8488be07954a" providerId="ADAL" clId="{0CCEECB3-80B2-5241-AD55-229833A6958B}" dt="2019-12-07T21:28:30.308" v="1246" actId="1076"/>
          <ac:picMkLst>
            <pc:docMk/>
            <pc:sldMk cId="3008927485" sldId="501"/>
            <ac:picMk id="8" creationId="{E7C0F2F9-D1B2-364A-8710-57C9C75ED914}"/>
          </ac:picMkLst>
        </pc:picChg>
        <pc:picChg chg="add">
          <ac:chgData name="Kun Suo" userId="41c30799-3a2b-4880-86a3-8488be07954a" providerId="ADAL" clId="{0CCEECB3-80B2-5241-AD55-229833A6958B}" dt="2019-12-07T21:28:53.278" v="1247"/>
          <ac:picMkLst>
            <pc:docMk/>
            <pc:sldMk cId="3008927485" sldId="501"/>
            <ac:picMk id="11" creationId="{B47F4C8B-43DB-3E49-A797-982EF1766483}"/>
          </ac:picMkLst>
        </pc:picChg>
      </pc:sldChg>
      <pc:sldChg chg="addSp delSp modSp add">
        <pc:chgData name="Kun Suo" userId="41c30799-3a2b-4880-86a3-8488be07954a" providerId="ADAL" clId="{0CCEECB3-80B2-5241-AD55-229833A6958B}" dt="2019-12-07T21:38:03.323" v="1342" actId="1076"/>
        <pc:sldMkLst>
          <pc:docMk/>
          <pc:sldMk cId="3371896458" sldId="502"/>
        </pc:sldMkLst>
        <pc:spChg chg="mod">
          <ac:chgData name="Kun Suo" userId="41c30799-3a2b-4880-86a3-8488be07954a" providerId="ADAL" clId="{0CCEECB3-80B2-5241-AD55-229833A6958B}" dt="2019-12-07T21:37:55.938" v="1339"/>
          <ac:spMkLst>
            <pc:docMk/>
            <pc:sldMk cId="3371896458" sldId="502"/>
            <ac:spMk id="2" creationId="{8233F519-7487-B14F-8AAF-839200A530C5}"/>
          </ac:spMkLst>
        </pc:spChg>
        <pc:spChg chg="del">
          <ac:chgData name="Kun Suo" userId="41c30799-3a2b-4880-86a3-8488be07954a" providerId="ADAL" clId="{0CCEECB3-80B2-5241-AD55-229833A6958B}" dt="2019-12-07T21:38:00.811" v="1340" actId="478"/>
          <ac:spMkLst>
            <pc:docMk/>
            <pc:sldMk cId="3371896458" sldId="502"/>
            <ac:spMk id="5" creationId="{B2820465-8581-6B49-8AA5-928619497BF9}"/>
          </ac:spMkLst>
        </pc:spChg>
        <pc:picChg chg="add mod">
          <ac:chgData name="Kun Suo" userId="41c30799-3a2b-4880-86a3-8488be07954a" providerId="ADAL" clId="{0CCEECB3-80B2-5241-AD55-229833A6958B}" dt="2019-12-07T21:38:03.323" v="1342" actId="1076"/>
          <ac:picMkLst>
            <pc:docMk/>
            <pc:sldMk cId="3371896458" sldId="502"/>
            <ac:picMk id="6" creationId="{6233763D-4F79-1B48-BDA9-CB33EE03D6DE}"/>
          </ac:picMkLst>
        </pc:picChg>
      </pc:sldChg>
      <pc:sldChg chg="addSp modSp add">
        <pc:chgData name="Kun Suo" userId="41c30799-3a2b-4880-86a3-8488be07954a" providerId="ADAL" clId="{0CCEECB3-80B2-5241-AD55-229833A6958B}" dt="2019-12-07T21:42:56.807" v="1391" actId="14100"/>
        <pc:sldMkLst>
          <pc:docMk/>
          <pc:sldMk cId="3202302267" sldId="503"/>
        </pc:sldMkLst>
        <pc:spChg chg="mod">
          <ac:chgData name="Kun Suo" userId="41c30799-3a2b-4880-86a3-8488be07954a" providerId="ADAL" clId="{0CCEECB3-80B2-5241-AD55-229833A6958B}" dt="2019-12-07T21:38:14.603" v="1344"/>
          <ac:spMkLst>
            <pc:docMk/>
            <pc:sldMk cId="3202302267" sldId="503"/>
            <ac:spMk id="2" creationId="{4314833F-AFC5-364B-AA08-8F30F88C0B14}"/>
          </ac:spMkLst>
        </pc:spChg>
        <pc:spChg chg="mod">
          <ac:chgData name="Kun Suo" userId="41c30799-3a2b-4880-86a3-8488be07954a" providerId="ADAL" clId="{0CCEECB3-80B2-5241-AD55-229833A6958B}" dt="2019-12-07T21:40:41.576" v="1369" actId="27636"/>
          <ac:spMkLst>
            <pc:docMk/>
            <pc:sldMk cId="3202302267" sldId="503"/>
            <ac:spMk id="5" creationId="{E36DFD10-1A33-8941-9448-9EBE41F32E6F}"/>
          </ac:spMkLst>
        </pc:spChg>
        <pc:picChg chg="add mod">
          <ac:chgData name="Kun Suo" userId="41c30799-3a2b-4880-86a3-8488be07954a" providerId="ADAL" clId="{0CCEECB3-80B2-5241-AD55-229833A6958B}" dt="2019-12-07T21:41:06.070" v="1372" actId="1076"/>
          <ac:picMkLst>
            <pc:docMk/>
            <pc:sldMk cId="3202302267" sldId="503"/>
            <ac:picMk id="6" creationId="{CD5A09B2-E5C9-9A45-A95E-3D201065A04C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7" creationId="{D0CC4DB5-C586-814E-8C47-30A6AF261342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8" creationId="{96ECDC73-0556-DD43-8549-3E5F40B7AB1D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9" creationId="{F171E17E-6E3E-F745-9838-8F8E643364BF}"/>
          </ac:picMkLst>
        </pc:picChg>
        <pc:cxnChg chg="add mod">
          <ac:chgData name="Kun Suo" userId="41c30799-3a2b-4880-86a3-8488be07954a" providerId="ADAL" clId="{0CCEECB3-80B2-5241-AD55-229833A6958B}" dt="2019-12-07T21:42:41.032" v="1382" actId="1582"/>
          <ac:cxnSpMkLst>
            <pc:docMk/>
            <pc:sldMk cId="3202302267" sldId="503"/>
            <ac:cxnSpMk id="11" creationId="{922416CD-55C6-724C-B33A-6EDB6D74712B}"/>
          </ac:cxnSpMkLst>
        </pc:cxnChg>
        <pc:cxnChg chg="add mod">
          <ac:chgData name="Kun Suo" userId="41c30799-3a2b-4880-86a3-8488be07954a" providerId="ADAL" clId="{0CCEECB3-80B2-5241-AD55-229833A6958B}" dt="2019-12-07T21:42:48.215" v="1386" actId="14100"/>
          <ac:cxnSpMkLst>
            <pc:docMk/>
            <pc:sldMk cId="3202302267" sldId="503"/>
            <ac:cxnSpMk id="12" creationId="{7E5EE4C3-8AE2-6443-80A1-1E03E38AB674}"/>
          </ac:cxnSpMkLst>
        </pc:cxnChg>
        <pc:cxnChg chg="add mod">
          <ac:chgData name="Kun Suo" userId="41c30799-3a2b-4880-86a3-8488be07954a" providerId="ADAL" clId="{0CCEECB3-80B2-5241-AD55-229833A6958B}" dt="2019-12-07T21:42:56.807" v="1391" actId="14100"/>
          <ac:cxnSpMkLst>
            <pc:docMk/>
            <pc:sldMk cId="3202302267" sldId="503"/>
            <ac:cxnSpMk id="15" creationId="{DAE10DA6-2D37-FC4C-AD24-9B52B20BC70A}"/>
          </ac:cxnSpMkLst>
        </pc:cxnChg>
      </pc:sldChg>
      <pc:sldChg chg="addSp modSp add ord">
        <pc:chgData name="Kun Suo" userId="41c30799-3a2b-4880-86a3-8488be07954a" providerId="ADAL" clId="{0CCEECB3-80B2-5241-AD55-229833A6958B}" dt="2019-12-07T21:40:28.726" v="1364"/>
        <pc:sldMkLst>
          <pc:docMk/>
          <pc:sldMk cId="305072729" sldId="504"/>
        </pc:sldMkLst>
        <pc:spChg chg="mod">
          <ac:chgData name="Kun Suo" userId="41c30799-3a2b-4880-86a3-8488be07954a" providerId="ADAL" clId="{0CCEECB3-80B2-5241-AD55-229833A6958B}" dt="2019-12-07T21:40:26.039" v="1363" actId="27636"/>
          <ac:spMkLst>
            <pc:docMk/>
            <pc:sldMk cId="305072729" sldId="504"/>
            <ac:spMk id="5" creationId="{E36DFD10-1A33-8941-9448-9EBE41F32E6F}"/>
          </ac:spMkLst>
        </pc:spChg>
        <pc:picChg chg="add mod">
          <ac:chgData name="Kun Suo" userId="41c30799-3a2b-4880-86a3-8488be07954a" providerId="ADAL" clId="{0CCEECB3-80B2-5241-AD55-229833A6958B}" dt="2019-12-07T21:40:21.118" v="1359" actId="1076"/>
          <ac:picMkLst>
            <pc:docMk/>
            <pc:sldMk cId="305072729" sldId="504"/>
            <ac:picMk id="6" creationId="{6DF4DF4E-D64A-9E4E-ABE9-35CEE4B0F516}"/>
          </ac:picMkLst>
        </pc:picChg>
      </pc:sldChg>
      <pc:sldChg chg="addSp delSp modSp add">
        <pc:chgData name="Kun Suo" userId="41c30799-3a2b-4880-86a3-8488be07954a" providerId="ADAL" clId="{0CCEECB3-80B2-5241-AD55-229833A6958B}" dt="2019-12-07T21:44:04.312" v="1418" actId="1076"/>
        <pc:sldMkLst>
          <pc:docMk/>
          <pc:sldMk cId="813707786" sldId="505"/>
        </pc:sldMkLst>
        <pc:spChg chg="mod">
          <ac:chgData name="Kun Suo" userId="41c30799-3a2b-4880-86a3-8488be07954a" providerId="ADAL" clId="{0CCEECB3-80B2-5241-AD55-229833A6958B}" dt="2019-12-07T21:43:33.131" v="1408" actId="20577"/>
          <ac:spMkLst>
            <pc:docMk/>
            <pc:sldMk cId="813707786" sldId="505"/>
            <ac:spMk id="2" creationId="{4314833F-AFC5-364B-AA08-8F30F88C0B14}"/>
          </ac:spMkLst>
        </pc:spChg>
        <pc:spChg chg="del">
          <ac:chgData name="Kun Suo" userId="41c30799-3a2b-4880-86a3-8488be07954a" providerId="ADAL" clId="{0CCEECB3-80B2-5241-AD55-229833A6958B}" dt="2019-12-07T21:43:37.984" v="1410" actId="478"/>
          <ac:spMkLst>
            <pc:docMk/>
            <pc:sldMk cId="813707786" sldId="505"/>
            <ac:spMk id="5" creationId="{E36DFD10-1A33-8941-9448-9EBE41F32E6F}"/>
          </ac:spMkLst>
        </pc:spChg>
        <pc:spChg chg="add del mod">
          <ac:chgData name="Kun Suo" userId="41c30799-3a2b-4880-86a3-8488be07954a" providerId="ADAL" clId="{0CCEECB3-80B2-5241-AD55-229833A6958B}" dt="2019-12-07T21:43:39.762" v="1411" actId="478"/>
          <ac:spMkLst>
            <pc:docMk/>
            <pc:sldMk cId="813707786" sldId="505"/>
            <ac:spMk id="13" creationId="{5DE980FD-C183-C147-96A2-890B6D35587A}"/>
          </ac:spMkLst>
        </pc:spChg>
        <pc:picChg chg="mod">
          <ac:chgData name="Kun Suo" userId="41c30799-3a2b-4880-86a3-8488be07954a" providerId="ADAL" clId="{0CCEECB3-80B2-5241-AD55-229833A6958B}" dt="2019-12-07T21:44:04.312" v="1418" actId="1076"/>
          <ac:picMkLst>
            <pc:docMk/>
            <pc:sldMk cId="813707786" sldId="505"/>
            <ac:picMk id="6" creationId="{CD5A09B2-E5C9-9A45-A95E-3D201065A04C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7" creationId="{D0CC4DB5-C586-814E-8C47-30A6AF261342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8" creationId="{96ECDC73-0556-DD43-8549-3E5F40B7AB1D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9" creationId="{F171E17E-6E3E-F745-9838-8F8E643364BF}"/>
          </ac:picMkLst>
        </pc:picChg>
        <pc:picChg chg="add">
          <ac:chgData name="Kun Suo" userId="41c30799-3a2b-4880-86a3-8488be07954a" providerId="ADAL" clId="{0CCEECB3-80B2-5241-AD55-229833A6958B}" dt="2019-12-07T21:43:57.453" v="1416"/>
          <ac:picMkLst>
            <pc:docMk/>
            <pc:sldMk cId="813707786" sldId="505"/>
            <ac:picMk id="17" creationId="{7FB3E084-7288-E743-90E6-7413F2078ED7}"/>
          </ac:picMkLst>
        </pc:pic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1" creationId="{922416CD-55C6-724C-B33A-6EDB6D74712B}"/>
          </ac:cxnSpMkLst>
        </pc:cxn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2" creationId="{7E5EE4C3-8AE2-6443-80A1-1E03E38AB674}"/>
          </ac:cxnSpMkLst>
        </pc:cxn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5" creationId="{DAE10DA6-2D37-FC4C-AD24-9B52B20BC70A}"/>
          </ac:cxnSpMkLst>
        </pc:cxnChg>
        <pc:cxnChg chg="add mod">
          <ac:chgData name="Kun Suo" userId="41c30799-3a2b-4880-86a3-8488be07954a" providerId="ADAL" clId="{0CCEECB3-80B2-5241-AD55-229833A6958B}" dt="2019-12-07T21:44:01.808" v="1417" actId="1076"/>
          <ac:cxnSpMkLst>
            <pc:docMk/>
            <pc:sldMk cId="813707786" sldId="505"/>
            <ac:cxnSpMk id="16" creationId="{FCC83913-FFDF-CB4D-A2CC-FB48401EAADA}"/>
          </ac:cxnSpMkLst>
        </pc:cxnChg>
      </pc:sldChg>
      <pc:sldChg chg="addSp delSp modSp add">
        <pc:chgData name="Kun Suo" userId="41c30799-3a2b-4880-86a3-8488be07954a" providerId="ADAL" clId="{0CCEECB3-80B2-5241-AD55-229833A6958B}" dt="2019-12-07T21:44:32.977" v="1424" actId="1076"/>
        <pc:sldMkLst>
          <pc:docMk/>
          <pc:sldMk cId="2416334493" sldId="506"/>
        </pc:sldMkLst>
        <pc:spChg chg="mod">
          <ac:chgData name="Kun Suo" userId="41c30799-3a2b-4880-86a3-8488be07954a" providerId="ADAL" clId="{0CCEECB3-80B2-5241-AD55-229833A6958B}" dt="2019-12-07T21:44:23.814" v="1421" actId="27636"/>
          <ac:spMkLst>
            <pc:docMk/>
            <pc:sldMk cId="2416334493" sldId="506"/>
            <ac:spMk id="2" creationId="{84637D04-0B7A-2C43-A3D6-8B9385B3A481}"/>
          </ac:spMkLst>
        </pc:spChg>
        <pc:spChg chg="del">
          <ac:chgData name="Kun Suo" userId="41c30799-3a2b-4880-86a3-8488be07954a" providerId="ADAL" clId="{0CCEECB3-80B2-5241-AD55-229833A6958B}" dt="2019-12-07T21:44:25.525" v="1422" actId="478"/>
          <ac:spMkLst>
            <pc:docMk/>
            <pc:sldMk cId="2416334493" sldId="506"/>
            <ac:spMk id="5" creationId="{D90E40C4-3F20-EE44-8D9E-DAEEBF4645BC}"/>
          </ac:spMkLst>
        </pc:spChg>
        <pc:picChg chg="add mod">
          <ac:chgData name="Kun Suo" userId="41c30799-3a2b-4880-86a3-8488be07954a" providerId="ADAL" clId="{0CCEECB3-80B2-5241-AD55-229833A6958B}" dt="2019-12-07T21:44:32.977" v="1424" actId="1076"/>
          <ac:picMkLst>
            <pc:docMk/>
            <pc:sldMk cId="2416334493" sldId="506"/>
            <ac:picMk id="6" creationId="{E185CFFA-283C-BB44-BD00-3B3F75E395C7}"/>
          </ac:picMkLst>
        </pc:picChg>
      </pc:sldChg>
      <pc:sldChg chg="modSp add">
        <pc:chgData name="Kun Suo" userId="41c30799-3a2b-4880-86a3-8488be07954a" providerId="ADAL" clId="{0CCEECB3-80B2-5241-AD55-229833A6958B}" dt="2019-12-07T21:49:42.885" v="1432" actId="108"/>
        <pc:sldMkLst>
          <pc:docMk/>
          <pc:sldMk cId="3189534648" sldId="507"/>
        </pc:sldMkLst>
        <pc:spChg chg="mod">
          <ac:chgData name="Kun Suo" userId="41c30799-3a2b-4880-86a3-8488be07954a" providerId="ADAL" clId="{0CCEECB3-80B2-5241-AD55-229833A6958B}" dt="2019-12-07T21:49:19.220" v="1426"/>
          <ac:spMkLst>
            <pc:docMk/>
            <pc:sldMk cId="3189534648" sldId="507"/>
            <ac:spMk id="2" creationId="{E6D05FF8-77A0-8544-ACFF-A6A3AB8214B4}"/>
          </ac:spMkLst>
        </pc:spChg>
        <pc:spChg chg="mod">
          <ac:chgData name="Kun Suo" userId="41c30799-3a2b-4880-86a3-8488be07954a" providerId="ADAL" clId="{0CCEECB3-80B2-5241-AD55-229833A6958B}" dt="2019-12-07T21:49:42.885" v="1432" actId="108"/>
          <ac:spMkLst>
            <pc:docMk/>
            <pc:sldMk cId="3189534648" sldId="507"/>
            <ac:spMk id="5" creationId="{CC72F576-8E3A-3741-B036-E93D0FD02238}"/>
          </ac:spMkLst>
        </pc:spChg>
      </pc:sldChg>
      <pc:sldChg chg="addSp delSp modSp add">
        <pc:chgData name="Kun Suo" userId="41c30799-3a2b-4880-86a3-8488be07954a" providerId="ADAL" clId="{0CCEECB3-80B2-5241-AD55-229833A6958B}" dt="2019-12-07T21:50:28.013" v="1442"/>
        <pc:sldMkLst>
          <pc:docMk/>
          <pc:sldMk cId="717186349" sldId="508"/>
        </pc:sldMkLst>
        <pc:spChg chg="mod">
          <ac:chgData name="Kun Suo" userId="41c30799-3a2b-4880-86a3-8488be07954a" providerId="ADAL" clId="{0CCEECB3-80B2-5241-AD55-229833A6958B}" dt="2019-12-07T21:50:09.831" v="1434"/>
          <ac:spMkLst>
            <pc:docMk/>
            <pc:sldMk cId="717186349" sldId="508"/>
            <ac:spMk id="2" creationId="{2CDF95DD-36EC-5C45-9780-5D295AA9B35E}"/>
          </ac:spMkLst>
        </pc:spChg>
        <pc:spChg chg="mod">
          <ac:chgData name="Kun Suo" userId="41c30799-3a2b-4880-86a3-8488be07954a" providerId="ADAL" clId="{0CCEECB3-80B2-5241-AD55-229833A6958B}" dt="2019-12-07T21:50:23.836" v="1439" actId="108"/>
          <ac:spMkLst>
            <pc:docMk/>
            <pc:sldMk cId="717186349" sldId="508"/>
            <ac:spMk id="5" creationId="{877B4039-0D50-5948-92CB-4D8C72687435}"/>
          </ac:spMkLst>
        </pc:spChg>
        <pc:spChg chg="add del mod">
          <ac:chgData name="Kun Suo" userId="41c30799-3a2b-4880-86a3-8488be07954a" providerId="ADAL" clId="{0CCEECB3-80B2-5241-AD55-229833A6958B}" dt="2019-12-07T21:50:28.013" v="1442"/>
          <ac:spMkLst>
            <pc:docMk/>
            <pc:sldMk cId="717186349" sldId="508"/>
            <ac:spMk id="6" creationId="{8D583C1C-56D7-844D-BFBC-8468842E090E}"/>
          </ac:spMkLst>
        </pc:spChg>
      </pc:sldChg>
      <pc:sldChg chg="addSp delSp modSp add">
        <pc:chgData name="Kun Suo" userId="41c30799-3a2b-4880-86a3-8488be07954a" providerId="ADAL" clId="{0CCEECB3-80B2-5241-AD55-229833A6958B}" dt="2019-12-07T21:51:27.780" v="1447" actId="1076"/>
        <pc:sldMkLst>
          <pc:docMk/>
          <pc:sldMk cId="2395312737" sldId="509"/>
        </pc:sldMkLst>
        <pc:spChg chg="mod">
          <ac:chgData name="Kun Suo" userId="41c30799-3a2b-4880-86a3-8488be07954a" providerId="ADAL" clId="{0CCEECB3-80B2-5241-AD55-229833A6958B}" dt="2019-12-07T21:51:10.373" v="1444"/>
          <ac:spMkLst>
            <pc:docMk/>
            <pc:sldMk cId="2395312737" sldId="509"/>
            <ac:spMk id="2" creationId="{C7E57985-9D42-1945-9E64-A92F09A4DD89}"/>
          </ac:spMkLst>
        </pc:spChg>
        <pc:spChg chg="del">
          <ac:chgData name="Kun Suo" userId="41c30799-3a2b-4880-86a3-8488be07954a" providerId="ADAL" clId="{0CCEECB3-80B2-5241-AD55-229833A6958B}" dt="2019-12-07T21:51:20.460" v="1445" actId="478"/>
          <ac:spMkLst>
            <pc:docMk/>
            <pc:sldMk cId="2395312737" sldId="509"/>
            <ac:spMk id="5" creationId="{F8AB53B6-9C08-D745-B3A7-53FF01B0C20A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7" creationId="{22A706AE-C37C-984D-B744-085AFCF06E66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8" creationId="{81DB8887-A107-6647-B2FB-4BB166973B40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1" creationId="{D96FED8A-AEA3-B24C-ABF2-8C1BC463AC45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2" creationId="{38C42F87-01D6-A947-B77E-0D6D351CD748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3" creationId="{02FCEC27-61A0-EF45-8AF0-4258B761CBCC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4" creationId="{E0BDB25B-0F4B-E642-8CD6-1A18CBDDB764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6" creationId="{23D832F9-D890-3A43-97A2-82D04514D462}"/>
          </ac:spMkLst>
        </pc:sp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6" creationId="{6576954B-C057-8C41-A207-A40AA185C24F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9" creationId="{3962401F-47D5-1E4E-A22A-79FC264A3C85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10" creationId="{294327AF-BBFD-B94F-BBD8-D1E93860C50C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15" creationId="{35235D25-AFE1-8249-BB6E-114AA1CF3163}"/>
          </ac:cxnSpMkLst>
        </pc:cxnChg>
      </pc:sldChg>
      <pc:sldChg chg="addSp delSp modSp add">
        <pc:chgData name="Kun Suo" userId="41c30799-3a2b-4880-86a3-8488be07954a" providerId="ADAL" clId="{0CCEECB3-80B2-5241-AD55-229833A6958B}" dt="2019-12-08T00:22:09.890" v="1503" actId="1076"/>
        <pc:sldMkLst>
          <pc:docMk/>
          <pc:sldMk cId="3317477751" sldId="510"/>
        </pc:sldMkLst>
        <pc:spChg chg="mod">
          <ac:chgData name="Kun Suo" userId="41c30799-3a2b-4880-86a3-8488be07954a" providerId="ADAL" clId="{0CCEECB3-80B2-5241-AD55-229833A6958B}" dt="2019-12-08T00:22:03.226" v="1499" actId="14100"/>
          <ac:spMkLst>
            <pc:docMk/>
            <pc:sldMk cId="3317477751" sldId="510"/>
            <ac:spMk id="2" creationId="{C7E57985-9D42-1945-9E64-A92F09A4DD89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7" creationId="{22A706AE-C37C-984D-B744-085AFCF06E66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8" creationId="{81DB8887-A107-6647-B2FB-4BB166973B40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1" creationId="{D96FED8A-AEA3-B24C-ABF2-8C1BC463AC45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2" creationId="{38C42F87-01D6-A947-B77E-0D6D351CD748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3" creationId="{02FCEC27-61A0-EF45-8AF0-4258B761CBCC}"/>
          </ac:spMkLst>
        </pc:spChg>
        <pc:spChg chg="del">
          <ac:chgData name="Kun Suo" userId="41c30799-3a2b-4880-86a3-8488be07954a" providerId="ADAL" clId="{0CCEECB3-80B2-5241-AD55-229833A6958B}" dt="2019-12-08T00:10:51.659" v="1449" actId="478"/>
          <ac:spMkLst>
            <pc:docMk/>
            <pc:sldMk cId="3317477751" sldId="510"/>
            <ac:spMk id="14" creationId="{E0BDB25B-0F4B-E642-8CD6-1A18CBDDB764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6" creationId="{23D832F9-D890-3A43-97A2-82D04514D462}"/>
          </ac:spMkLst>
        </pc:spChg>
        <pc:spChg chg="add mod">
          <ac:chgData name="Kun Suo" userId="41c30799-3a2b-4880-86a3-8488be07954a" providerId="ADAL" clId="{0CCEECB3-80B2-5241-AD55-229833A6958B}" dt="2019-12-08T00:18:42.865" v="1488" actId="20577"/>
          <ac:spMkLst>
            <pc:docMk/>
            <pc:sldMk cId="3317477751" sldId="510"/>
            <ac:spMk id="17" creationId="{EE717179-8E48-F24F-88BA-6CA57FF9E266}"/>
          </ac:spMkLst>
        </pc:spChg>
        <pc:spChg chg="add mod">
          <ac:chgData name="Kun Suo" userId="41c30799-3a2b-4880-86a3-8488be07954a" providerId="ADAL" clId="{0CCEECB3-80B2-5241-AD55-229833A6958B}" dt="2019-12-08T00:22:09.890" v="1503" actId="1076"/>
          <ac:spMkLst>
            <pc:docMk/>
            <pc:sldMk cId="3317477751" sldId="510"/>
            <ac:spMk id="19" creationId="{85014F92-2675-0F4E-861E-438AF90848F8}"/>
          </ac:spMkLst>
        </pc:spChg>
        <pc:picChg chg="add mod">
          <ac:chgData name="Kun Suo" userId="41c30799-3a2b-4880-86a3-8488be07954a" providerId="ADAL" clId="{0CCEECB3-80B2-5241-AD55-229833A6958B}" dt="2019-12-08T00:19:09.395" v="1492" actId="1076"/>
          <ac:picMkLst>
            <pc:docMk/>
            <pc:sldMk cId="3317477751" sldId="510"/>
            <ac:picMk id="5" creationId="{96351405-2B52-6E4E-93CB-ACB2EB40C40C}"/>
          </ac:picMkLst>
        </pc:picChg>
        <pc:picChg chg="add mod">
          <ac:chgData name="Kun Suo" userId="41c30799-3a2b-4880-86a3-8488be07954a" providerId="ADAL" clId="{0CCEECB3-80B2-5241-AD55-229833A6958B}" dt="2019-12-08T00:19:11.658" v="1493" actId="1076"/>
          <ac:picMkLst>
            <pc:docMk/>
            <pc:sldMk cId="3317477751" sldId="510"/>
            <ac:picMk id="18" creationId="{EDBC3949-F953-5947-8423-EEAF05F60C4F}"/>
          </ac:picMkLst>
        </pc:pic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6" creationId="{6576954B-C057-8C41-A207-A40AA185C24F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9" creationId="{3962401F-47D5-1E4E-A22A-79FC264A3C85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10" creationId="{294327AF-BBFD-B94F-BBD8-D1E93860C50C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15" creationId="{35235D25-AFE1-8249-BB6E-114AA1CF3163}"/>
          </ac:cxnSpMkLst>
        </pc:cxnChg>
      </pc:sldChg>
      <pc:sldChg chg="addSp delSp modSp add">
        <pc:chgData name="Kun Suo" userId="41c30799-3a2b-4880-86a3-8488be07954a" providerId="ADAL" clId="{0CCEECB3-80B2-5241-AD55-229833A6958B}" dt="2019-12-08T00:21:51.266" v="1498" actId="14100"/>
        <pc:sldMkLst>
          <pc:docMk/>
          <pc:sldMk cId="3268764796" sldId="511"/>
        </pc:sldMkLst>
        <pc:spChg chg="mod">
          <ac:chgData name="Kun Suo" userId="41c30799-3a2b-4880-86a3-8488be07954a" providerId="ADAL" clId="{0CCEECB3-80B2-5241-AD55-229833A6958B}" dt="2019-12-08T00:17:04.189" v="1456"/>
          <ac:spMkLst>
            <pc:docMk/>
            <pc:sldMk cId="3268764796" sldId="511"/>
            <ac:spMk id="2" creationId="{9039F464-2B36-0442-B4C6-BA78D55EB712}"/>
          </ac:spMkLst>
        </pc:spChg>
        <pc:spChg chg="del">
          <ac:chgData name="Kun Suo" userId="41c30799-3a2b-4880-86a3-8488be07954a" providerId="ADAL" clId="{0CCEECB3-80B2-5241-AD55-229833A6958B}" dt="2019-12-08T00:16:59.260" v="1454" actId="478"/>
          <ac:spMkLst>
            <pc:docMk/>
            <pc:sldMk cId="3268764796" sldId="511"/>
            <ac:spMk id="5" creationId="{04CCF421-17F9-0A43-AEED-CF6981CA71F8}"/>
          </ac:spMkLst>
        </pc:spChg>
        <pc:spChg chg="add mod">
          <ac:chgData name="Kun Suo" userId="41c30799-3a2b-4880-86a3-8488be07954a" providerId="ADAL" clId="{0CCEECB3-80B2-5241-AD55-229833A6958B}" dt="2019-12-08T00:17:51.878" v="1478" actId="20577"/>
          <ac:spMkLst>
            <pc:docMk/>
            <pc:sldMk cId="3268764796" sldId="511"/>
            <ac:spMk id="7" creationId="{1CDF893D-D52E-2A46-8584-932177F1BB17}"/>
          </ac:spMkLst>
        </pc:spChg>
        <pc:spChg chg="add mod">
          <ac:chgData name="Kun Suo" userId="41c30799-3a2b-4880-86a3-8488be07954a" providerId="ADAL" clId="{0CCEECB3-80B2-5241-AD55-229833A6958B}" dt="2019-12-08T00:21:51.266" v="1498" actId="14100"/>
          <ac:spMkLst>
            <pc:docMk/>
            <pc:sldMk cId="3268764796" sldId="511"/>
            <ac:spMk id="9" creationId="{C97C4F10-6283-B141-B523-2B59D4381D5C}"/>
          </ac:spMkLst>
        </pc:spChg>
        <pc:picChg chg="add mod">
          <ac:chgData name="Kun Suo" userId="41c30799-3a2b-4880-86a3-8488be07954a" providerId="ADAL" clId="{0CCEECB3-80B2-5241-AD55-229833A6958B}" dt="2019-12-08T00:17:08.354" v="1457" actId="1076"/>
          <ac:picMkLst>
            <pc:docMk/>
            <pc:sldMk cId="3268764796" sldId="511"/>
            <ac:picMk id="6" creationId="{F23988D4-7970-0E48-AE5C-66FE4711FE23}"/>
          </ac:picMkLst>
        </pc:picChg>
        <pc:picChg chg="add mod">
          <ac:chgData name="Kun Suo" userId="41c30799-3a2b-4880-86a3-8488be07954a" providerId="ADAL" clId="{0CCEECB3-80B2-5241-AD55-229833A6958B}" dt="2019-12-08T00:18:21.186" v="1480" actId="1076"/>
          <ac:picMkLst>
            <pc:docMk/>
            <pc:sldMk cId="3268764796" sldId="511"/>
            <ac:picMk id="8" creationId="{9C8F15C4-C846-EE43-853A-8C502CA2B569}"/>
          </ac:picMkLst>
        </pc:picChg>
      </pc:sldChg>
      <pc:sldChg chg="addSp modSp add">
        <pc:chgData name="Kun Suo" userId="41c30799-3a2b-4880-86a3-8488be07954a" providerId="ADAL" clId="{0CCEECB3-80B2-5241-AD55-229833A6958B}" dt="2019-12-08T00:23:11.679" v="1518" actId="27636"/>
        <pc:sldMkLst>
          <pc:docMk/>
          <pc:sldMk cId="2656262887" sldId="512"/>
        </pc:sldMkLst>
        <pc:spChg chg="mod">
          <ac:chgData name="Kun Suo" userId="41c30799-3a2b-4880-86a3-8488be07954a" providerId="ADAL" clId="{0CCEECB3-80B2-5241-AD55-229833A6958B}" dt="2019-12-08T00:22:26.096" v="1505"/>
          <ac:spMkLst>
            <pc:docMk/>
            <pc:sldMk cId="2656262887" sldId="512"/>
            <ac:spMk id="2" creationId="{1FF6BCF4-B7DE-0449-B17F-804EB5677108}"/>
          </ac:spMkLst>
        </pc:spChg>
        <pc:spChg chg="mod">
          <ac:chgData name="Kun Suo" userId="41c30799-3a2b-4880-86a3-8488be07954a" providerId="ADAL" clId="{0CCEECB3-80B2-5241-AD55-229833A6958B}" dt="2019-12-08T00:23:11.679" v="1518" actId="27636"/>
          <ac:spMkLst>
            <pc:docMk/>
            <pc:sldMk cId="2656262887" sldId="512"/>
            <ac:spMk id="5" creationId="{0C3792DC-A317-0144-8D29-8BAE2A1FE586}"/>
          </ac:spMkLst>
        </pc:spChg>
        <pc:picChg chg="add mod">
          <ac:chgData name="Kun Suo" userId="41c30799-3a2b-4880-86a3-8488be07954a" providerId="ADAL" clId="{0CCEECB3-80B2-5241-AD55-229833A6958B}" dt="2019-12-08T00:23:02.098" v="1514" actId="1076"/>
          <ac:picMkLst>
            <pc:docMk/>
            <pc:sldMk cId="2656262887" sldId="512"/>
            <ac:picMk id="6" creationId="{79249C17-7217-7B45-8693-540B92D1663E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3:39.250" v="1533" actId="1076"/>
        <pc:sldMkLst>
          <pc:docMk/>
          <pc:sldMk cId="3078501870" sldId="513"/>
        </pc:sldMkLst>
        <pc:spChg chg="mod">
          <ac:chgData name="Kun Suo" userId="41c30799-3a2b-4880-86a3-8488be07954a" providerId="ADAL" clId="{0CCEECB3-80B2-5241-AD55-229833A6958B}" dt="2019-12-08T00:23:27.628" v="1529"/>
          <ac:spMkLst>
            <pc:docMk/>
            <pc:sldMk cId="3078501870" sldId="513"/>
            <ac:spMk id="2" creationId="{F1822BF9-31FC-D547-9AFA-1A9BA65268C3}"/>
          </ac:spMkLst>
        </pc:spChg>
        <pc:spChg chg="del">
          <ac:chgData name="Kun Suo" userId="41c30799-3a2b-4880-86a3-8488be07954a" providerId="ADAL" clId="{0CCEECB3-80B2-5241-AD55-229833A6958B}" dt="2019-12-08T00:23:33.855" v="1530" actId="478"/>
          <ac:spMkLst>
            <pc:docMk/>
            <pc:sldMk cId="3078501870" sldId="513"/>
            <ac:spMk id="5" creationId="{5A93EA84-0FEC-B348-95D6-EA2B8AD17C13}"/>
          </ac:spMkLst>
        </pc:spChg>
        <pc:picChg chg="add mod">
          <ac:chgData name="Kun Suo" userId="41c30799-3a2b-4880-86a3-8488be07954a" providerId="ADAL" clId="{0CCEECB3-80B2-5241-AD55-229833A6958B}" dt="2019-12-08T00:23:39.250" v="1533" actId="1076"/>
          <ac:picMkLst>
            <pc:docMk/>
            <pc:sldMk cId="3078501870" sldId="513"/>
            <ac:picMk id="6" creationId="{A96BC06A-E0E8-5440-BC77-18235D109A41}"/>
          </ac:picMkLst>
        </pc:picChg>
        <pc:picChg chg="add mod">
          <ac:chgData name="Kun Suo" userId="41c30799-3a2b-4880-86a3-8488be07954a" providerId="ADAL" clId="{0CCEECB3-80B2-5241-AD55-229833A6958B}" dt="2019-12-08T00:23:37.714" v="1532" actId="1076"/>
          <ac:picMkLst>
            <pc:docMk/>
            <pc:sldMk cId="3078501870" sldId="513"/>
            <ac:picMk id="7" creationId="{09BC717C-5605-7C4F-9D1D-0641746430D6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4:37.410" v="1540" actId="1076"/>
        <pc:sldMkLst>
          <pc:docMk/>
          <pc:sldMk cId="1446459825" sldId="514"/>
        </pc:sldMkLst>
        <pc:spChg chg="mod">
          <ac:chgData name="Kun Suo" userId="41c30799-3a2b-4880-86a3-8488be07954a" providerId="ADAL" clId="{0CCEECB3-80B2-5241-AD55-229833A6958B}" dt="2019-12-08T00:24:10.175" v="1535"/>
          <ac:spMkLst>
            <pc:docMk/>
            <pc:sldMk cId="1446459825" sldId="514"/>
            <ac:spMk id="2" creationId="{1953E377-3054-1B4C-B2AC-7A0C55019CBD}"/>
          </ac:spMkLst>
        </pc:spChg>
        <pc:spChg chg="del">
          <ac:chgData name="Kun Suo" userId="41c30799-3a2b-4880-86a3-8488be07954a" providerId="ADAL" clId="{0CCEECB3-80B2-5241-AD55-229833A6958B}" dt="2019-12-08T00:24:15.701" v="1536" actId="478"/>
          <ac:spMkLst>
            <pc:docMk/>
            <pc:sldMk cId="1446459825" sldId="514"/>
            <ac:spMk id="5" creationId="{CE806C0A-CBDF-D746-A000-3B8CB743EF8D}"/>
          </ac:spMkLst>
        </pc:spChg>
        <pc:spChg chg="add mod">
          <ac:chgData name="Kun Suo" userId="41c30799-3a2b-4880-86a3-8488be07954a" providerId="ADAL" clId="{0CCEECB3-80B2-5241-AD55-229833A6958B}" dt="2019-12-08T00:24:37.410" v="1540" actId="1076"/>
          <ac:spMkLst>
            <pc:docMk/>
            <pc:sldMk cId="1446459825" sldId="514"/>
            <ac:spMk id="7" creationId="{8C68578A-0561-2741-A833-B629AB1AB5C6}"/>
          </ac:spMkLst>
        </pc:spChg>
        <pc:spChg chg="add mod">
          <ac:chgData name="Kun Suo" userId="41c30799-3a2b-4880-86a3-8488be07954a" providerId="ADAL" clId="{0CCEECB3-80B2-5241-AD55-229833A6958B}" dt="2019-12-08T00:24:19.651" v="1538" actId="1076"/>
          <ac:spMkLst>
            <pc:docMk/>
            <pc:sldMk cId="1446459825" sldId="514"/>
            <ac:spMk id="8" creationId="{9B3C6116-FFC9-DC4E-B9F0-51380021AC5D}"/>
          </ac:spMkLst>
        </pc:spChg>
        <pc:picChg chg="add mod">
          <ac:chgData name="Kun Suo" userId="41c30799-3a2b-4880-86a3-8488be07954a" providerId="ADAL" clId="{0CCEECB3-80B2-5241-AD55-229833A6958B}" dt="2019-12-08T00:24:19.651" v="1538" actId="1076"/>
          <ac:picMkLst>
            <pc:docMk/>
            <pc:sldMk cId="1446459825" sldId="514"/>
            <ac:picMk id="6" creationId="{EFA4E27A-FB41-EF46-A30E-BC468C20D204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5:14.963" v="1546" actId="1582"/>
        <pc:sldMkLst>
          <pc:docMk/>
          <pc:sldMk cId="3137579435" sldId="515"/>
        </pc:sldMkLst>
        <pc:spChg chg="mod">
          <ac:chgData name="Kun Suo" userId="41c30799-3a2b-4880-86a3-8488be07954a" providerId="ADAL" clId="{0CCEECB3-80B2-5241-AD55-229833A6958B}" dt="2019-12-08T00:24:57.814" v="1542"/>
          <ac:spMkLst>
            <pc:docMk/>
            <pc:sldMk cId="3137579435" sldId="515"/>
            <ac:spMk id="2" creationId="{AA1AEA3B-66DB-BF48-9260-95668E2DED4E}"/>
          </ac:spMkLst>
        </pc:spChg>
        <pc:spChg chg="del">
          <ac:chgData name="Kun Suo" userId="41c30799-3a2b-4880-86a3-8488be07954a" providerId="ADAL" clId="{0CCEECB3-80B2-5241-AD55-229833A6958B}" dt="2019-12-08T00:25:04.868" v="1543" actId="478"/>
          <ac:spMkLst>
            <pc:docMk/>
            <pc:sldMk cId="3137579435" sldId="515"/>
            <ac:spMk id="5" creationId="{C61ADD35-2186-D147-9948-EAEE96579898}"/>
          </ac:spMkLst>
        </pc:spChg>
        <pc:spChg chg="add mod">
          <ac:chgData name="Kun Suo" userId="41c30799-3a2b-4880-86a3-8488be07954a" providerId="ADAL" clId="{0CCEECB3-80B2-5241-AD55-229833A6958B}" dt="2019-12-08T00:25:07.891" v="1545" actId="1076"/>
          <ac:spMkLst>
            <pc:docMk/>
            <pc:sldMk cId="3137579435" sldId="515"/>
            <ac:spMk id="7" creationId="{19E5D563-58A6-664F-93E5-3ED9ACFE27D8}"/>
          </ac:spMkLst>
        </pc:spChg>
        <pc:spChg chg="add mod">
          <ac:chgData name="Kun Suo" userId="41c30799-3a2b-4880-86a3-8488be07954a" providerId="ADAL" clId="{0CCEECB3-80B2-5241-AD55-229833A6958B}" dt="2019-12-08T00:25:14.963" v="1546" actId="1582"/>
          <ac:spMkLst>
            <pc:docMk/>
            <pc:sldMk cId="3137579435" sldId="515"/>
            <ac:spMk id="8" creationId="{46CEEBDF-949B-BD48-ACCB-1968FE9336F1}"/>
          </ac:spMkLst>
        </pc:spChg>
        <pc:picChg chg="add mod">
          <ac:chgData name="Kun Suo" userId="41c30799-3a2b-4880-86a3-8488be07954a" providerId="ADAL" clId="{0CCEECB3-80B2-5241-AD55-229833A6958B}" dt="2019-12-08T00:25:07.891" v="1545" actId="1076"/>
          <ac:picMkLst>
            <pc:docMk/>
            <pc:sldMk cId="3137579435" sldId="515"/>
            <ac:picMk id="6" creationId="{57E05C17-349A-AA49-96B9-5E64A3E17837}"/>
          </ac:picMkLst>
        </pc:picChg>
      </pc:sldChg>
      <pc:sldChg chg="addSp delSp modSp add">
        <pc:chgData name="Kun Suo" userId="41c30799-3a2b-4880-86a3-8488be07954a" providerId="ADAL" clId="{0CCEECB3-80B2-5241-AD55-229833A6958B}" dt="2019-12-08T00:31:48.278" v="1657" actId="20577"/>
        <pc:sldMkLst>
          <pc:docMk/>
          <pc:sldMk cId="161442431" sldId="516"/>
        </pc:sldMkLst>
        <pc:spChg chg="mod">
          <ac:chgData name="Kun Suo" userId="41c30799-3a2b-4880-86a3-8488be07954a" providerId="ADAL" clId="{0CCEECB3-80B2-5241-AD55-229833A6958B}" dt="2019-12-08T00:31:48.278" v="1657" actId="20577"/>
          <ac:spMkLst>
            <pc:docMk/>
            <pc:sldMk cId="161442431" sldId="516"/>
            <ac:spMk id="2" creationId="{7F334B81-5276-014E-BEEE-9C43333B496E}"/>
          </ac:spMkLst>
        </pc:spChg>
        <pc:spChg chg="del">
          <ac:chgData name="Kun Suo" userId="41c30799-3a2b-4880-86a3-8488be07954a" providerId="ADAL" clId="{0CCEECB3-80B2-5241-AD55-229833A6958B}" dt="2019-12-08T00:31:33.542" v="1649" actId="478"/>
          <ac:spMkLst>
            <pc:docMk/>
            <pc:sldMk cId="161442431" sldId="516"/>
            <ac:spMk id="5" creationId="{3BF5DB71-4583-FD4F-B112-CE7FD0AE268B}"/>
          </ac:spMkLst>
        </pc:spChg>
        <pc:picChg chg="add mod">
          <ac:chgData name="Kun Suo" userId="41c30799-3a2b-4880-86a3-8488be07954a" providerId="ADAL" clId="{0CCEECB3-80B2-5241-AD55-229833A6958B}" dt="2019-12-08T00:31:35.843" v="1651" actId="1076"/>
          <ac:picMkLst>
            <pc:docMk/>
            <pc:sldMk cId="161442431" sldId="516"/>
            <ac:picMk id="6" creationId="{B07B3FD8-6D56-3F40-BF52-08D6F77F22ED}"/>
          </ac:picMkLst>
        </pc:picChg>
      </pc:sldChg>
      <pc:sldChg chg="addSp modSp add">
        <pc:chgData name="Kun Suo" userId="41c30799-3a2b-4880-86a3-8488be07954a" providerId="ADAL" clId="{0CCEECB3-80B2-5241-AD55-229833A6958B}" dt="2019-12-08T00:28:47.074" v="1553" actId="1076"/>
        <pc:sldMkLst>
          <pc:docMk/>
          <pc:sldMk cId="498883440" sldId="517"/>
        </pc:sldMkLst>
        <pc:spChg chg="mod">
          <ac:chgData name="Kun Suo" userId="41c30799-3a2b-4880-86a3-8488be07954a" providerId="ADAL" clId="{0CCEECB3-80B2-5241-AD55-229833A6958B}" dt="2019-12-08T00:28:35.574" v="1549"/>
          <ac:spMkLst>
            <pc:docMk/>
            <pc:sldMk cId="498883440" sldId="517"/>
            <ac:spMk id="2" creationId="{AED01E1B-8866-B744-93D7-D42A2A94C2AA}"/>
          </ac:spMkLst>
        </pc:spChg>
        <pc:spChg chg="mod">
          <ac:chgData name="Kun Suo" userId="41c30799-3a2b-4880-86a3-8488be07954a" providerId="ADAL" clId="{0CCEECB3-80B2-5241-AD55-229833A6958B}" dt="2019-12-08T00:28:40.501" v="1551" actId="27636"/>
          <ac:spMkLst>
            <pc:docMk/>
            <pc:sldMk cId="498883440" sldId="517"/>
            <ac:spMk id="5" creationId="{60996CAD-1FDF-FD4A-B859-2B2DFE7825FD}"/>
          </ac:spMkLst>
        </pc:spChg>
        <pc:picChg chg="add mod">
          <ac:chgData name="Kun Suo" userId="41c30799-3a2b-4880-86a3-8488be07954a" providerId="ADAL" clId="{0CCEECB3-80B2-5241-AD55-229833A6958B}" dt="2019-12-08T00:28:47.074" v="1553" actId="1076"/>
          <ac:picMkLst>
            <pc:docMk/>
            <pc:sldMk cId="498883440" sldId="517"/>
            <ac:picMk id="6" creationId="{515F64AC-545B-2949-AB4D-C35EAD188D31}"/>
          </ac:picMkLst>
        </pc:picChg>
      </pc:sldChg>
      <pc:sldChg chg="addSp delSp modSp add">
        <pc:chgData name="Kun Suo" userId="41c30799-3a2b-4880-86a3-8488be07954a" providerId="ADAL" clId="{0CCEECB3-80B2-5241-AD55-229833A6958B}" dt="2019-12-08T00:30:57.915" v="1647" actId="1076"/>
        <pc:sldMkLst>
          <pc:docMk/>
          <pc:sldMk cId="757126283" sldId="518"/>
        </pc:sldMkLst>
        <pc:spChg chg="mod">
          <ac:chgData name="Kun Suo" userId="41c30799-3a2b-4880-86a3-8488be07954a" providerId="ADAL" clId="{0CCEECB3-80B2-5241-AD55-229833A6958B}" dt="2019-12-08T00:29:09.667" v="1555"/>
          <ac:spMkLst>
            <pc:docMk/>
            <pc:sldMk cId="757126283" sldId="518"/>
            <ac:spMk id="2" creationId="{1C78E4C9-D83E-5448-B210-BC4D89E7520D}"/>
          </ac:spMkLst>
        </pc:spChg>
        <pc:spChg chg="del">
          <ac:chgData name="Kun Suo" userId="41c30799-3a2b-4880-86a3-8488be07954a" providerId="ADAL" clId="{0CCEECB3-80B2-5241-AD55-229833A6958B}" dt="2019-12-08T00:29:11.138" v="1556" actId="478"/>
          <ac:spMkLst>
            <pc:docMk/>
            <pc:sldMk cId="757126283" sldId="518"/>
            <ac:spMk id="5" creationId="{83D7E3F9-82B8-604A-B0E4-7EBD13895FE9}"/>
          </ac:spMkLst>
        </pc:spChg>
        <pc:spChg chg="add mod">
          <ac:chgData name="Kun Suo" userId="41c30799-3a2b-4880-86a3-8488be07954a" providerId="ADAL" clId="{0CCEECB3-80B2-5241-AD55-229833A6958B}" dt="2019-12-08T00:30:45.162" v="1646" actId="14100"/>
          <ac:spMkLst>
            <pc:docMk/>
            <pc:sldMk cId="757126283" sldId="518"/>
            <ac:spMk id="10" creationId="{48CB3D14-27D5-8349-9BFF-84E967E18B53}"/>
          </ac:spMkLst>
        </pc:spChg>
        <pc:picChg chg="add mod">
          <ac:chgData name="Kun Suo" userId="41c30799-3a2b-4880-86a3-8488be07954a" providerId="ADAL" clId="{0CCEECB3-80B2-5241-AD55-229833A6958B}" dt="2019-12-08T00:30:57.915" v="1647" actId="1076"/>
          <ac:picMkLst>
            <pc:docMk/>
            <pc:sldMk cId="757126283" sldId="518"/>
            <ac:picMk id="6" creationId="{523BFC00-2219-6F49-B96D-527AD4BEFDA7}"/>
          </ac:picMkLst>
        </pc:pic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7" creationId="{BF934D18-766C-764B-B83B-C073C4E308EA}"/>
          </ac:inkMkLst>
        </pc:ink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8" creationId="{4B2E607B-C100-3F45-AA28-16C2997B1CC0}"/>
          </ac:inkMkLst>
        </pc:ink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9" creationId="{D3A52B5F-FE7B-D24C-8226-357502C4812E}"/>
          </ac:inkMkLst>
        </pc:inkChg>
      </pc:sldChg>
      <pc:sldChg chg="addSp delSp modSp add">
        <pc:chgData name="Kun Suo" userId="41c30799-3a2b-4880-86a3-8488be07954a" providerId="ADAL" clId="{0CCEECB3-80B2-5241-AD55-229833A6958B}" dt="2019-12-08T00:35:24.732" v="1673" actId="1076"/>
        <pc:sldMkLst>
          <pc:docMk/>
          <pc:sldMk cId="3896539664" sldId="519"/>
        </pc:sldMkLst>
        <pc:spChg chg="mod">
          <ac:chgData name="Kun Suo" userId="41c30799-3a2b-4880-86a3-8488be07954a" providerId="ADAL" clId="{0CCEECB3-80B2-5241-AD55-229833A6958B}" dt="2019-12-08T00:31:55.805" v="1658"/>
          <ac:spMkLst>
            <pc:docMk/>
            <pc:sldMk cId="3896539664" sldId="519"/>
            <ac:spMk id="2" creationId="{E96028D8-5116-504B-BF21-6572BF0FA39E}"/>
          </ac:spMkLst>
        </pc:spChg>
        <pc:spChg chg="del">
          <ac:chgData name="Kun Suo" userId="41c30799-3a2b-4880-86a3-8488be07954a" providerId="ADAL" clId="{0CCEECB3-80B2-5241-AD55-229833A6958B}" dt="2019-12-08T00:32:01.055" v="1659" actId="478"/>
          <ac:spMkLst>
            <pc:docMk/>
            <pc:sldMk cId="3896539664" sldId="519"/>
            <ac:spMk id="5" creationId="{211D67E4-C6EE-AD42-904A-7BBD9F87A79D}"/>
          </ac:spMkLst>
        </pc:spChg>
        <pc:picChg chg="add mod">
          <ac:chgData name="Kun Suo" userId="41c30799-3a2b-4880-86a3-8488be07954a" providerId="ADAL" clId="{0CCEECB3-80B2-5241-AD55-229833A6958B}" dt="2019-12-08T00:32:04.739" v="1661" actId="1076"/>
          <ac:picMkLst>
            <pc:docMk/>
            <pc:sldMk cId="3896539664" sldId="519"/>
            <ac:picMk id="6" creationId="{1488074F-0D0F-B148-A508-61C57060FA9B}"/>
          </ac:picMkLst>
        </pc:picChg>
        <pc:picChg chg="add mod">
          <ac:chgData name="Kun Suo" userId="41c30799-3a2b-4880-86a3-8488be07954a" providerId="ADAL" clId="{0CCEECB3-80B2-5241-AD55-229833A6958B}" dt="2019-12-08T00:32:04.739" v="1661" actId="1076"/>
          <ac:picMkLst>
            <pc:docMk/>
            <pc:sldMk cId="3896539664" sldId="519"/>
            <ac:picMk id="7" creationId="{A7A1893D-6952-EC47-83BE-37EC1E78599E}"/>
          </ac:picMkLst>
        </pc:picChg>
        <pc:picChg chg="add del mod">
          <ac:chgData name="Kun Suo" userId="41c30799-3a2b-4880-86a3-8488be07954a" providerId="ADAL" clId="{0CCEECB3-80B2-5241-AD55-229833A6958B}" dt="2019-12-08T00:35:05.996" v="1667" actId="478"/>
          <ac:picMkLst>
            <pc:docMk/>
            <pc:sldMk cId="3896539664" sldId="519"/>
            <ac:picMk id="8" creationId="{91D216A5-65E1-EC4A-9DEF-7369FDF0F8E2}"/>
          </ac:picMkLst>
        </pc:picChg>
        <pc:picChg chg="add mod">
          <ac:chgData name="Kun Suo" userId="41c30799-3a2b-4880-86a3-8488be07954a" providerId="ADAL" clId="{0CCEECB3-80B2-5241-AD55-229833A6958B}" dt="2019-12-08T00:35:24.732" v="1673" actId="1076"/>
          <ac:picMkLst>
            <pc:docMk/>
            <pc:sldMk cId="3896539664" sldId="519"/>
            <ac:picMk id="10" creationId="{A58ACD67-518E-454C-916F-D014ABD5C592}"/>
          </ac:picMkLst>
        </pc:picChg>
      </pc:sldChg>
      <pc:sldChg chg="addSp delSp modSp add">
        <pc:chgData name="Kun Suo" userId="41c30799-3a2b-4880-86a3-8488be07954a" providerId="ADAL" clId="{0CCEECB3-80B2-5241-AD55-229833A6958B}" dt="2019-12-08T00:46:18.057" v="1690" actId="478"/>
        <pc:sldMkLst>
          <pc:docMk/>
          <pc:sldMk cId="3937269894" sldId="520"/>
        </pc:sldMkLst>
        <pc:spChg chg="mod">
          <ac:chgData name="Kun Suo" userId="41c30799-3a2b-4880-86a3-8488be07954a" providerId="ADAL" clId="{0CCEECB3-80B2-5241-AD55-229833A6958B}" dt="2019-12-08T00:46:09.063" v="1687"/>
          <ac:spMkLst>
            <pc:docMk/>
            <pc:sldMk cId="3937269894" sldId="520"/>
            <ac:spMk id="2" creationId="{F9AEB48D-7F85-6E47-A00C-20F2DF082E2A}"/>
          </ac:spMkLst>
        </pc:spChg>
        <pc:spChg chg="del mod">
          <ac:chgData name="Kun Suo" userId="41c30799-3a2b-4880-86a3-8488be07954a" providerId="ADAL" clId="{0CCEECB3-80B2-5241-AD55-229833A6958B}" dt="2019-12-08T00:45:05.629" v="1679" actId="478"/>
          <ac:spMkLst>
            <pc:docMk/>
            <pc:sldMk cId="3937269894" sldId="520"/>
            <ac:spMk id="5" creationId="{7AE326F6-B6F1-A348-BADD-49FAEDCF2342}"/>
          </ac:spMkLst>
        </pc:spChg>
        <pc:picChg chg="add">
          <ac:chgData name="Kun Suo" userId="41c30799-3a2b-4880-86a3-8488be07954a" providerId="ADAL" clId="{0CCEECB3-80B2-5241-AD55-229833A6958B}" dt="2019-12-08T00:45:06.233" v="1680"/>
          <ac:picMkLst>
            <pc:docMk/>
            <pc:sldMk cId="3937269894" sldId="520"/>
            <ac:picMk id="6" creationId="{9609B842-66F3-0B4A-A557-9AACE82664BD}"/>
          </ac:picMkLst>
        </pc:picChg>
        <pc:picChg chg="add del mod">
          <ac:chgData name="Kun Suo" userId="41c30799-3a2b-4880-86a3-8488be07954a" providerId="ADAL" clId="{0CCEECB3-80B2-5241-AD55-229833A6958B}" dt="2019-12-08T00:46:18.057" v="1690" actId="478"/>
          <ac:picMkLst>
            <pc:docMk/>
            <pc:sldMk cId="3937269894" sldId="520"/>
            <ac:picMk id="7" creationId="{4254BB8F-23D4-8442-8449-042AAE805A87}"/>
          </ac:picMkLst>
        </pc:picChg>
      </pc:sldChg>
      <pc:sldChg chg="delSp modSp add">
        <pc:chgData name="Kun Suo" userId="41c30799-3a2b-4880-86a3-8488be07954a" providerId="ADAL" clId="{0CCEECB3-80B2-5241-AD55-229833A6958B}" dt="2019-12-08T00:46:28.615" v="1694" actId="1076"/>
        <pc:sldMkLst>
          <pc:docMk/>
          <pc:sldMk cId="685505973" sldId="521"/>
        </pc:sldMkLst>
        <pc:picChg chg="del">
          <ac:chgData name="Kun Suo" userId="41c30799-3a2b-4880-86a3-8488be07954a" providerId="ADAL" clId="{0CCEECB3-80B2-5241-AD55-229833A6958B}" dt="2019-12-08T00:46:20.794" v="1691" actId="478"/>
          <ac:picMkLst>
            <pc:docMk/>
            <pc:sldMk cId="685505973" sldId="521"/>
            <ac:picMk id="6" creationId="{9609B842-66F3-0B4A-A557-9AACE82664BD}"/>
          </ac:picMkLst>
        </pc:picChg>
        <pc:picChg chg="mod">
          <ac:chgData name="Kun Suo" userId="41c30799-3a2b-4880-86a3-8488be07954a" providerId="ADAL" clId="{0CCEECB3-80B2-5241-AD55-229833A6958B}" dt="2019-12-08T00:46:28.615" v="1694" actId="1076"/>
          <ac:picMkLst>
            <pc:docMk/>
            <pc:sldMk cId="685505973" sldId="521"/>
            <ac:picMk id="7" creationId="{4254BB8F-23D4-8442-8449-042AAE805A87}"/>
          </ac:picMkLst>
        </pc:picChg>
      </pc:sldChg>
      <pc:sldChg chg="addSp delSp modSp add">
        <pc:chgData name="Kun Suo" userId="41c30799-3a2b-4880-86a3-8488be07954a" providerId="ADAL" clId="{0CCEECB3-80B2-5241-AD55-229833A6958B}" dt="2019-12-08T00:55:58.026" v="1709" actId="9405"/>
        <pc:sldMkLst>
          <pc:docMk/>
          <pc:sldMk cId="4081502232" sldId="522"/>
        </pc:sldMkLst>
        <pc:spChg chg="mod">
          <ac:chgData name="Kun Suo" userId="41c30799-3a2b-4880-86a3-8488be07954a" providerId="ADAL" clId="{0CCEECB3-80B2-5241-AD55-229833A6958B}" dt="2019-12-08T00:49:23.781" v="1696"/>
          <ac:spMkLst>
            <pc:docMk/>
            <pc:sldMk cId="4081502232" sldId="522"/>
            <ac:spMk id="2" creationId="{9ACEF15F-488D-1D43-BF24-3027411752BD}"/>
          </ac:spMkLst>
        </pc:spChg>
        <pc:spChg chg="del">
          <ac:chgData name="Kun Suo" userId="41c30799-3a2b-4880-86a3-8488be07954a" providerId="ADAL" clId="{0CCEECB3-80B2-5241-AD55-229833A6958B}" dt="2019-12-08T00:49:25.534" v="1697" actId="478"/>
          <ac:spMkLst>
            <pc:docMk/>
            <pc:sldMk cId="4081502232" sldId="522"/>
            <ac:spMk id="5" creationId="{669887B9-E83E-CD4F-9E46-FCF724487757}"/>
          </ac:spMkLst>
        </pc:spChg>
        <pc:picChg chg="add mod">
          <ac:chgData name="Kun Suo" userId="41c30799-3a2b-4880-86a3-8488be07954a" providerId="ADAL" clId="{0CCEECB3-80B2-5241-AD55-229833A6958B}" dt="2019-12-08T00:49:33.727" v="1699" actId="1076"/>
          <ac:picMkLst>
            <pc:docMk/>
            <pc:sldMk cId="4081502232" sldId="522"/>
            <ac:picMk id="6" creationId="{175AAB72-B431-F146-9B0E-909764821325}"/>
          </ac:picMkLst>
        </pc:picChg>
        <pc:inkChg chg="add">
          <ac:chgData name="Kun Suo" userId="41c30799-3a2b-4880-86a3-8488be07954a" providerId="ADAL" clId="{0CCEECB3-80B2-5241-AD55-229833A6958B}" dt="2019-12-08T00:55:08.512" v="1705" actId="9405"/>
          <ac:inkMkLst>
            <pc:docMk/>
            <pc:sldMk cId="4081502232" sldId="522"/>
            <ac:inkMk id="7" creationId="{BC0CAABA-18C5-9843-A35E-DD9CE0F94F12}"/>
          </ac:inkMkLst>
        </pc:inkChg>
        <pc:inkChg chg="add">
          <ac:chgData name="Kun Suo" userId="41c30799-3a2b-4880-86a3-8488be07954a" providerId="ADAL" clId="{0CCEECB3-80B2-5241-AD55-229833A6958B}" dt="2019-12-08T00:55:16.217" v="1706" actId="9405"/>
          <ac:inkMkLst>
            <pc:docMk/>
            <pc:sldMk cId="4081502232" sldId="522"/>
            <ac:inkMk id="8" creationId="{493DFD14-31FE-5C4A-9E69-D1AD56FDA768}"/>
          </ac:inkMkLst>
        </pc:inkChg>
        <pc:inkChg chg="add">
          <ac:chgData name="Kun Suo" userId="41c30799-3a2b-4880-86a3-8488be07954a" providerId="ADAL" clId="{0CCEECB3-80B2-5241-AD55-229833A6958B}" dt="2019-12-08T00:55:53.713" v="1708" actId="9405"/>
          <ac:inkMkLst>
            <pc:docMk/>
            <pc:sldMk cId="4081502232" sldId="522"/>
            <ac:inkMk id="9" creationId="{537AB634-3198-F14D-A430-F8F65F90895E}"/>
          </ac:inkMkLst>
        </pc:inkChg>
        <pc:inkChg chg="add">
          <ac:chgData name="Kun Suo" userId="41c30799-3a2b-4880-86a3-8488be07954a" providerId="ADAL" clId="{0CCEECB3-80B2-5241-AD55-229833A6958B}" dt="2019-12-08T00:55:58.026" v="1709" actId="9405"/>
          <ac:inkMkLst>
            <pc:docMk/>
            <pc:sldMk cId="4081502232" sldId="522"/>
            <ac:inkMk id="10" creationId="{5150E58B-CACF-9F4F-8665-11C9B3CEE304}"/>
          </ac:inkMkLst>
        </pc:inkChg>
      </pc:sldChg>
      <pc:sldChg chg="addSp delSp modSp add">
        <pc:chgData name="Kun Suo" userId="41c30799-3a2b-4880-86a3-8488be07954a" providerId="ADAL" clId="{0CCEECB3-80B2-5241-AD55-229833A6958B}" dt="2019-12-08T00:56:38.513" v="1712" actId="9405"/>
        <pc:sldMkLst>
          <pc:docMk/>
          <pc:sldMk cId="98520139" sldId="523"/>
        </pc:sldMkLst>
        <pc:spChg chg="mod">
          <ac:chgData name="Kun Suo" userId="41c30799-3a2b-4880-86a3-8488be07954a" providerId="ADAL" clId="{0CCEECB3-80B2-5241-AD55-229833A6958B}" dt="2019-12-08T00:49:48.201" v="1701"/>
          <ac:spMkLst>
            <pc:docMk/>
            <pc:sldMk cId="98520139" sldId="523"/>
            <ac:spMk id="2" creationId="{BB85A355-5CDC-2140-994A-1C439466240E}"/>
          </ac:spMkLst>
        </pc:spChg>
        <pc:spChg chg="del">
          <ac:chgData name="Kun Suo" userId="41c30799-3a2b-4880-86a3-8488be07954a" providerId="ADAL" clId="{0CCEECB3-80B2-5241-AD55-229833A6958B}" dt="2019-12-08T00:49:55.158" v="1702" actId="478"/>
          <ac:spMkLst>
            <pc:docMk/>
            <pc:sldMk cId="98520139" sldId="523"/>
            <ac:spMk id="5" creationId="{67485D64-0435-8747-90CE-9A936A1C16D4}"/>
          </ac:spMkLst>
        </pc:spChg>
        <pc:picChg chg="add mod">
          <ac:chgData name="Kun Suo" userId="41c30799-3a2b-4880-86a3-8488be07954a" providerId="ADAL" clId="{0CCEECB3-80B2-5241-AD55-229833A6958B}" dt="2019-12-08T00:49:59.911" v="1704" actId="1076"/>
          <ac:picMkLst>
            <pc:docMk/>
            <pc:sldMk cId="98520139" sldId="523"/>
            <ac:picMk id="6" creationId="{2019B432-3F21-FE48-ADC6-63EE88729AA7}"/>
          </ac:picMkLst>
        </pc:picChg>
        <pc:inkChg chg="add">
          <ac:chgData name="Kun Suo" userId="41c30799-3a2b-4880-86a3-8488be07954a" providerId="ADAL" clId="{0CCEECB3-80B2-5241-AD55-229833A6958B}" dt="2019-12-08T00:55:33.121" v="1707" actId="9405"/>
          <ac:inkMkLst>
            <pc:docMk/>
            <pc:sldMk cId="98520139" sldId="523"/>
            <ac:inkMk id="7" creationId="{250ADD31-1429-EA44-80FA-59BAFBEED53A}"/>
          </ac:inkMkLst>
        </pc:inkChg>
        <pc:inkChg chg="add">
          <ac:chgData name="Kun Suo" userId="41c30799-3a2b-4880-86a3-8488be07954a" providerId="ADAL" clId="{0CCEECB3-80B2-5241-AD55-229833A6958B}" dt="2019-12-08T00:56:03.265" v="1710" actId="9405"/>
          <ac:inkMkLst>
            <pc:docMk/>
            <pc:sldMk cId="98520139" sldId="523"/>
            <ac:inkMk id="8" creationId="{C255284D-8C91-EC46-9439-98C6F193A6DA}"/>
          </ac:inkMkLst>
        </pc:inkChg>
        <pc:inkChg chg="add">
          <ac:chgData name="Kun Suo" userId="41c30799-3a2b-4880-86a3-8488be07954a" providerId="ADAL" clId="{0CCEECB3-80B2-5241-AD55-229833A6958B}" dt="2019-12-08T00:56:33.313" v="1711" actId="9405"/>
          <ac:inkMkLst>
            <pc:docMk/>
            <pc:sldMk cId="98520139" sldId="523"/>
            <ac:inkMk id="9" creationId="{CC2C64BA-3805-3245-A425-0D5324E4BFCE}"/>
          </ac:inkMkLst>
        </pc:inkChg>
        <pc:inkChg chg="add">
          <ac:chgData name="Kun Suo" userId="41c30799-3a2b-4880-86a3-8488be07954a" providerId="ADAL" clId="{0CCEECB3-80B2-5241-AD55-229833A6958B}" dt="2019-12-08T00:56:38.513" v="1712" actId="9405"/>
          <ac:inkMkLst>
            <pc:docMk/>
            <pc:sldMk cId="98520139" sldId="523"/>
            <ac:inkMk id="10" creationId="{7F9A1CC7-42D7-2B41-878C-7A27321A8913}"/>
          </ac:inkMkLst>
        </pc:inkChg>
      </pc:sldChg>
      <pc:sldChg chg="addSp modSp add">
        <pc:chgData name="Kun Suo" userId="41c30799-3a2b-4880-86a3-8488be07954a" providerId="ADAL" clId="{0CCEECB3-80B2-5241-AD55-229833A6958B}" dt="2019-12-08T00:57:57.982" v="1733" actId="20577"/>
        <pc:sldMkLst>
          <pc:docMk/>
          <pc:sldMk cId="3000923312" sldId="524"/>
        </pc:sldMkLst>
        <pc:spChg chg="mod">
          <ac:chgData name="Kun Suo" userId="41c30799-3a2b-4880-86a3-8488be07954a" providerId="ADAL" clId="{0CCEECB3-80B2-5241-AD55-229833A6958B}" dt="2019-12-08T00:57:57.982" v="1733" actId="20577"/>
          <ac:spMkLst>
            <pc:docMk/>
            <pc:sldMk cId="3000923312" sldId="524"/>
            <ac:spMk id="2" creationId="{A411FAA8-3A40-CA4D-93AC-C08042EC0E87}"/>
          </ac:spMkLst>
        </pc:spChg>
        <pc:spChg chg="mod">
          <ac:chgData name="Kun Suo" userId="41c30799-3a2b-4880-86a3-8488be07954a" providerId="ADAL" clId="{0CCEECB3-80B2-5241-AD55-229833A6958B}" dt="2019-12-08T00:57:38.754" v="1720" actId="27636"/>
          <ac:spMkLst>
            <pc:docMk/>
            <pc:sldMk cId="3000923312" sldId="524"/>
            <ac:spMk id="5" creationId="{4C66C6A0-6490-EA44-9B44-5B15BCF53F6F}"/>
          </ac:spMkLst>
        </pc:spChg>
        <pc:picChg chg="add mod">
          <ac:chgData name="Kun Suo" userId="41c30799-3a2b-4880-86a3-8488be07954a" providerId="ADAL" clId="{0CCEECB3-80B2-5241-AD55-229833A6958B}" dt="2019-12-08T00:57:48.569" v="1722" actId="1076"/>
          <ac:picMkLst>
            <pc:docMk/>
            <pc:sldMk cId="3000923312" sldId="524"/>
            <ac:picMk id="6" creationId="{89AD6BA4-22A8-1442-8959-8C95187F3DA6}"/>
          </ac:picMkLst>
        </pc:picChg>
      </pc:sldChg>
      <pc:sldChg chg="addSp delSp modSp add">
        <pc:chgData name="Kun Suo" userId="41c30799-3a2b-4880-86a3-8488be07954a" providerId="ADAL" clId="{0CCEECB3-80B2-5241-AD55-229833A6958B}" dt="2019-12-08T00:59:57.505" v="1738" actId="1076"/>
        <pc:sldMkLst>
          <pc:docMk/>
          <pc:sldMk cId="367542444" sldId="525"/>
        </pc:sldMkLst>
        <pc:spChg chg="mod">
          <ac:chgData name="Kun Suo" userId="41c30799-3a2b-4880-86a3-8488be07954a" providerId="ADAL" clId="{0CCEECB3-80B2-5241-AD55-229833A6958B}" dt="2019-12-08T00:59:47.631" v="1735"/>
          <ac:spMkLst>
            <pc:docMk/>
            <pc:sldMk cId="367542444" sldId="525"/>
            <ac:spMk id="2" creationId="{4F907DE3-E84E-6745-9CBC-D98A5C568AFA}"/>
          </ac:spMkLst>
        </pc:spChg>
        <pc:spChg chg="del">
          <ac:chgData name="Kun Suo" userId="41c30799-3a2b-4880-86a3-8488be07954a" providerId="ADAL" clId="{0CCEECB3-80B2-5241-AD55-229833A6958B}" dt="2019-12-08T00:59:52.892" v="1736" actId="478"/>
          <ac:spMkLst>
            <pc:docMk/>
            <pc:sldMk cId="367542444" sldId="525"/>
            <ac:spMk id="5" creationId="{D94D27B5-AE79-1348-92F9-2C78035F4AAA}"/>
          </ac:spMkLst>
        </pc:spChg>
        <pc:picChg chg="add mod">
          <ac:chgData name="Kun Suo" userId="41c30799-3a2b-4880-86a3-8488be07954a" providerId="ADAL" clId="{0CCEECB3-80B2-5241-AD55-229833A6958B}" dt="2019-12-08T00:59:57.505" v="1738" actId="1076"/>
          <ac:picMkLst>
            <pc:docMk/>
            <pc:sldMk cId="367542444" sldId="525"/>
            <ac:picMk id="6" creationId="{C203492F-E91F-EC44-AC37-5DDDC3FFC854}"/>
          </ac:picMkLst>
        </pc:picChg>
      </pc:sldChg>
      <pc:sldChg chg="addSp delSp modSp add">
        <pc:chgData name="Kun Suo" userId="41c30799-3a2b-4880-86a3-8488be07954a" providerId="ADAL" clId="{0CCEECB3-80B2-5241-AD55-229833A6958B}" dt="2019-12-08T01:01:50.842" v="1752" actId="1076"/>
        <pc:sldMkLst>
          <pc:docMk/>
          <pc:sldMk cId="2004237032" sldId="526"/>
        </pc:sldMkLst>
        <pc:spChg chg="mod">
          <ac:chgData name="Kun Suo" userId="41c30799-3a2b-4880-86a3-8488be07954a" providerId="ADAL" clId="{0CCEECB3-80B2-5241-AD55-229833A6958B}" dt="2019-12-08T01:01:02.437" v="1740"/>
          <ac:spMkLst>
            <pc:docMk/>
            <pc:sldMk cId="2004237032" sldId="526"/>
            <ac:spMk id="2" creationId="{587A5786-B385-6448-A220-33F19BDDD4F7}"/>
          </ac:spMkLst>
        </pc:spChg>
        <pc:spChg chg="del">
          <ac:chgData name="Kun Suo" userId="41c30799-3a2b-4880-86a3-8488be07954a" providerId="ADAL" clId="{0CCEECB3-80B2-5241-AD55-229833A6958B}" dt="2019-12-08T01:01:05.740" v="1741" actId="478"/>
          <ac:spMkLst>
            <pc:docMk/>
            <pc:sldMk cId="2004237032" sldId="526"/>
            <ac:spMk id="5" creationId="{CEE1D243-74E1-6E46-9B59-CC95F929E6D4}"/>
          </ac:spMkLst>
        </pc:spChg>
        <pc:spChg chg="add mod">
          <ac:chgData name="Kun Suo" userId="41c30799-3a2b-4880-86a3-8488be07954a" providerId="ADAL" clId="{0CCEECB3-80B2-5241-AD55-229833A6958B}" dt="2019-12-08T01:01:30.738" v="1748" actId="1076"/>
          <ac:spMkLst>
            <pc:docMk/>
            <pc:sldMk cId="2004237032" sldId="526"/>
            <ac:spMk id="7" creationId="{88CD04A5-F2FF-584F-8D22-64B5AA02BEB1}"/>
          </ac:spMkLst>
        </pc:spChg>
        <pc:spChg chg="add mod">
          <ac:chgData name="Kun Suo" userId="41c30799-3a2b-4880-86a3-8488be07954a" providerId="ADAL" clId="{0CCEECB3-80B2-5241-AD55-229833A6958B}" dt="2019-12-08T01:01:50.842" v="1752" actId="1076"/>
          <ac:spMkLst>
            <pc:docMk/>
            <pc:sldMk cId="2004237032" sldId="526"/>
            <ac:spMk id="9" creationId="{224A05A6-6FB3-3242-A141-FA2E08E96616}"/>
          </ac:spMkLst>
        </pc:spChg>
        <pc:picChg chg="add mod">
          <ac:chgData name="Kun Suo" userId="41c30799-3a2b-4880-86a3-8488be07954a" providerId="ADAL" clId="{0CCEECB3-80B2-5241-AD55-229833A6958B}" dt="2019-12-08T01:01:27.818" v="1747" actId="1076"/>
          <ac:picMkLst>
            <pc:docMk/>
            <pc:sldMk cId="2004237032" sldId="526"/>
            <ac:picMk id="6" creationId="{68C7A603-1ACC-5549-B4A7-681621286681}"/>
          </ac:picMkLst>
        </pc:picChg>
        <pc:picChg chg="add mod">
          <ac:chgData name="Kun Suo" userId="41c30799-3a2b-4880-86a3-8488be07954a" providerId="ADAL" clId="{0CCEECB3-80B2-5241-AD55-229833A6958B}" dt="2019-12-08T01:01:47.938" v="1751" actId="1076"/>
          <ac:picMkLst>
            <pc:docMk/>
            <pc:sldMk cId="2004237032" sldId="526"/>
            <ac:picMk id="8" creationId="{9CCF2CB7-3AC7-5745-8A47-6D78A58186A5}"/>
          </ac:picMkLst>
        </pc:picChg>
      </pc:sldChg>
      <pc:sldChg chg="addSp delSp modSp add">
        <pc:chgData name="Kun Suo" userId="41c30799-3a2b-4880-86a3-8488be07954a" providerId="ADAL" clId="{0CCEECB3-80B2-5241-AD55-229833A6958B}" dt="2019-12-08T01:03:09.938" v="1758" actId="1076"/>
        <pc:sldMkLst>
          <pc:docMk/>
          <pc:sldMk cId="1599117721" sldId="527"/>
        </pc:sldMkLst>
        <pc:spChg chg="mod">
          <ac:chgData name="Kun Suo" userId="41c30799-3a2b-4880-86a3-8488be07954a" providerId="ADAL" clId="{0CCEECB3-80B2-5241-AD55-229833A6958B}" dt="2019-12-08T01:02:54.233" v="1754"/>
          <ac:spMkLst>
            <pc:docMk/>
            <pc:sldMk cId="1599117721" sldId="527"/>
            <ac:spMk id="2" creationId="{0AD41F07-58FE-784A-9BDF-61A6D95E6A13}"/>
          </ac:spMkLst>
        </pc:spChg>
        <pc:spChg chg="del">
          <ac:chgData name="Kun Suo" userId="41c30799-3a2b-4880-86a3-8488be07954a" providerId="ADAL" clId="{0CCEECB3-80B2-5241-AD55-229833A6958B}" dt="2019-12-08T01:03:01.552" v="1755" actId="478"/>
          <ac:spMkLst>
            <pc:docMk/>
            <pc:sldMk cId="1599117721" sldId="527"/>
            <ac:spMk id="5" creationId="{EDABFAE1-4324-A646-88BC-860C18BEFF8D}"/>
          </ac:spMkLst>
        </pc:spChg>
        <pc:spChg chg="add mod">
          <ac:chgData name="Kun Suo" userId="41c30799-3a2b-4880-86a3-8488be07954a" providerId="ADAL" clId="{0CCEECB3-80B2-5241-AD55-229833A6958B}" dt="2019-12-08T01:03:09.938" v="1758" actId="1076"/>
          <ac:spMkLst>
            <pc:docMk/>
            <pc:sldMk cId="1599117721" sldId="527"/>
            <ac:spMk id="7" creationId="{73474235-A701-064B-9593-862CC4152DB9}"/>
          </ac:spMkLst>
        </pc:spChg>
        <pc:picChg chg="add mod">
          <ac:chgData name="Kun Suo" userId="41c30799-3a2b-4880-86a3-8488be07954a" providerId="ADAL" clId="{0CCEECB3-80B2-5241-AD55-229833A6958B}" dt="2019-12-08T01:03:04.227" v="1757" actId="1076"/>
          <ac:picMkLst>
            <pc:docMk/>
            <pc:sldMk cId="1599117721" sldId="527"/>
            <ac:picMk id="6" creationId="{13E72C71-0986-F540-9E7F-7E9A34A70977}"/>
          </ac:picMkLst>
        </pc:picChg>
      </pc:sldChg>
      <pc:sldChg chg="modSp add">
        <pc:chgData name="Kun Suo" userId="41c30799-3a2b-4880-86a3-8488be07954a" providerId="ADAL" clId="{0CCEECB3-80B2-5241-AD55-229833A6958B}" dt="2019-12-08T01:09:56.031" v="1762" actId="27636"/>
        <pc:sldMkLst>
          <pc:docMk/>
          <pc:sldMk cId="2024873640" sldId="528"/>
        </pc:sldMkLst>
        <pc:spChg chg="mod">
          <ac:chgData name="Kun Suo" userId="41c30799-3a2b-4880-86a3-8488be07954a" providerId="ADAL" clId="{0CCEECB3-80B2-5241-AD55-229833A6958B}" dt="2019-12-08T01:09:47.214" v="1760"/>
          <ac:spMkLst>
            <pc:docMk/>
            <pc:sldMk cId="2024873640" sldId="528"/>
            <ac:spMk id="2" creationId="{A730059E-BD34-C04E-9C3A-F97BA7CDA1A1}"/>
          </ac:spMkLst>
        </pc:spChg>
        <pc:spChg chg="mod">
          <ac:chgData name="Kun Suo" userId="41c30799-3a2b-4880-86a3-8488be07954a" providerId="ADAL" clId="{0CCEECB3-80B2-5241-AD55-229833A6958B}" dt="2019-12-08T01:09:56.031" v="1762" actId="27636"/>
          <ac:spMkLst>
            <pc:docMk/>
            <pc:sldMk cId="2024873640" sldId="528"/>
            <ac:spMk id="5" creationId="{6B3D2866-EFAE-DE4F-814C-0F9CB97E9D99}"/>
          </ac:spMkLst>
        </pc:spChg>
      </pc:sldChg>
      <pc:sldChg chg="addSp modSp add">
        <pc:chgData name="Kun Suo" userId="41c30799-3a2b-4880-86a3-8488be07954a" providerId="ADAL" clId="{0CCEECB3-80B2-5241-AD55-229833A6958B}" dt="2019-12-08T01:13:56.899" v="1770" actId="1076"/>
        <pc:sldMkLst>
          <pc:docMk/>
          <pc:sldMk cId="3877433315" sldId="529"/>
        </pc:sldMkLst>
        <pc:spChg chg="mod">
          <ac:chgData name="Kun Suo" userId="41c30799-3a2b-4880-86a3-8488be07954a" providerId="ADAL" clId="{0CCEECB3-80B2-5241-AD55-229833A6958B}" dt="2019-12-08T01:10:38.062" v="1764"/>
          <ac:spMkLst>
            <pc:docMk/>
            <pc:sldMk cId="3877433315" sldId="529"/>
            <ac:spMk id="2" creationId="{484DE52F-F7DB-6B4A-B72B-5010842F30AB}"/>
          </ac:spMkLst>
        </pc:spChg>
        <pc:spChg chg="mod">
          <ac:chgData name="Kun Suo" userId="41c30799-3a2b-4880-86a3-8488be07954a" providerId="ADAL" clId="{0CCEECB3-80B2-5241-AD55-229833A6958B}" dt="2019-12-08T01:13:00.803" v="1768" actId="27636"/>
          <ac:spMkLst>
            <pc:docMk/>
            <pc:sldMk cId="3877433315" sldId="529"/>
            <ac:spMk id="5" creationId="{31C33A18-3619-A647-937E-BA742C6C598F}"/>
          </ac:spMkLst>
        </pc:spChg>
        <pc:picChg chg="add mod">
          <ac:chgData name="Kun Suo" userId="41c30799-3a2b-4880-86a3-8488be07954a" providerId="ADAL" clId="{0CCEECB3-80B2-5241-AD55-229833A6958B}" dt="2019-12-08T01:13:56.899" v="1770" actId="1076"/>
          <ac:picMkLst>
            <pc:docMk/>
            <pc:sldMk cId="3877433315" sldId="529"/>
            <ac:picMk id="6" creationId="{6C1E7587-A757-F64D-A4E9-DAAA45182D81}"/>
          </ac:picMkLst>
        </pc:picChg>
      </pc:sldChg>
      <pc:sldChg chg="addSp modSp add">
        <pc:chgData name="Kun Suo" userId="41c30799-3a2b-4880-86a3-8488be07954a" providerId="ADAL" clId="{0CCEECB3-80B2-5241-AD55-229833A6958B}" dt="2019-12-08T01:17:11.654" v="1777" actId="9405"/>
        <pc:sldMkLst>
          <pc:docMk/>
          <pc:sldMk cId="2486194835" sldId="530"/>
        </pc:sldMkLst>
        <pc:spChg chg="mod">
          <ac:chgData name="Kun Suo" userId="41c30799-3a2b-4880-86a3-8488be07954a" providerId="ADAL" clId="{0CCEECB3-80B2-5241-AD55-229833A6958B}" dt="2019-12-08T01:14:10.311" v="1772"/>
          <ac:spMkLst>
            <pc:docMk/>
            <pc:sldMk cId="2486194835" sldId="530"/>
            <ac:spMk id="2" creationId="{8827B4AF-8403-E94C-9545-4FA804CC054C}"/>
          </ac:spMkLst>
        </pc:spChg>
        <pc:spChg chg="mod">
          <ac:chgData name="Kun Suo" userId="41c30799-3a2b-4880-86a3-8488be07954a" providerId="ADAL" clId="{0CCEECB3-80B2-5241-AD55-229833A6958B}" dt="2019-12-08T01:14:21.062" v="1774" actId="20577"/>
          <ac:spMkLst>
            <pc:docMk/>
            <pc:sldMk cId="2486194835" sldId="530"/>
            <ac:spMk id="5" creationId="{144EFDAD-D889-4844-9E7B-61237B5C6D26}"/>
          </ac:spMkLst>
        </pc:spChg>
        <pc:picChg chg="add">
          <ac:chgData name="Kun Suo" userId="41c30799-3a2b-4880-86a3-8488be07954a" providerId="ADAL" clId="{0CCEECB3-80B2-5241-AD55-229833A6958B}" dt="2019-12-08T01:14:28.453" v="1775"/>
          <ac:picMkLst>
            <pc:docMk/>
            <pc:sldMk cId="2486194835" sldId="530"/>
            <ac:picMk id="6" creationId="{E567A467-D4FD-004D-964F-236D7B693858}"/>
          </ac:picMkLst>
        </pc:picChg>
        <pc:picChg chg="add mod">
          <ac:chgData name="Kun Suo" userId="41c30799-3a2b-4880-86a3-8488be07954a" providerId="ADAL" clId="{0CCEECB3-80B2-5241-AD55-229833A6958B}" dt="2019-12-08T01:16:45.397" v="1776" actId="1076"/>
          <ac:picMkLst>
            <pc:docMk/>
            <pc:sldMk cId="2486194835" sldId="530"/>
            <ac:picMk id="7" creationId="{9F874F94-EB28-F74E-BB01-E098689C0C6A}"/>
          </ac:picMkLst>
        </pc:picChg>
        <pc:inkChg chg="add">
          <ac:chgData name="Kun Suo" userId="41c30799-3a2b-4880-86a3-8488be07954a" providerId="ADAL" clId="{0CCEECB3-80B2-5241-AD55-229833A6958B}" dt="2019-12-08T01:17:11.654" v="1777" actId="9405"/>
          <ac:inkMkLst>
            <pc:docMk/>
            <pc:sldMk cId="2486194835" sldId="530"/>
            <ac:inkMk id="8" creationId="{809099EB-C840-FF43-9847-74352319CAC2}"/>
          </ac:inkMkLst>
        </pc:inkChg>
      </pc:sldChg>
      <pc:sldChg chg="modSp add">
        <pc:chgData name="Kun Suo" userId="41c30799-3a2b-4880-86a3-8488be07954a" providerId="ADAL" clId="{0CCEECB3-80B2-5241-AD55-229833A6958B}" dt="2019-12-08T01:18:36.633" v="1787" actId="27636"/>
        <pc:sldMkLst>
          <pc:docMk/>
          <pc:sldMk cId="2077436003" sldId="531"/>
        </pc:sldMkLst>
        <pc:spChg chg="mod">
          <ac:chgData name="Kun Suo" userId="41c30799-3a2b-4880-86a3-8488be07954a" providerId="ADAL" clId="{0CCEECB3-80B2-5241-AD55-229833A6958B}" dt="2019-12-08T01:17:56.301" v="1779"/>
          <ac:spMkLst>
            <pc:docMk/>
            <pc:sldMk cId="2077436003" sldId="531"/>
            <ac:spMk id="2" creationId="{00FE39CC-859B-F545-BE14-8D96B6539D2F}"/>
          </ac:spMkLst>
        </pc:spChg>
        <pc:spChg chg="mod">
          <ac:chgData name="Kun Suo" userId="41c30799-3a2b-4880-86a3-8488be07954a" providerId="ADAL" clId="{0CCEECB3-80B2-5241-AD55-229833A6958B}" dt="2019-12-08T01:18:36.633" v="1787" actId="27636"/>
          <ac:spMkLst>
            <pc:docMk/>
            <pc:sldMk cId="2077436003" sldId="531"/>
            <ac:spMk id="5" creationId="{8CA8EB88-61DA-D64C-BD6D-FB8C680F9001}"/>
          </ac:spMkLst>
        </pc:spChg>
      </pc:sldChg>
      <pc:sldChg chg="addSp modSp add">
        <pc:chgData name="Kun Suo" userId="41c30799-3a2b-4880-86a3-8488be07954a" providerId="ADAL" clId="{0CCEECB3-80B2-5241-AD55-229833A6958B}" dt="2019-12-08T01:20:12.032" v="1799" actId="1076"/>
        <pc:sldMkLst>
          <pc:docMk/>
          <pc:sldMk cId="13925560" sldId="532"/>
        </pc:sldMkLst>
        <pc:spChg chg="mod">
          <ac:chgData name="Kun Suo" userId="41c30799-3a2b-4880-86a3-8488be07954a" providerId="ADAL" clId="{0CCEECB3-80B2-5241-AD55-229833A6958B}" dt="2019-12-08T01:19:35.459" v="1789"/>
          <ac:spMkLst>
            <pc:docMk/>
            <pc:sldMk cId="13925560" sldId="532"/>
            <ac:spMk id="2" creationId="{28006D3B-17CA-8947-A7D9-33D6369EBBC3}"/>
          </ac:spMkLst>
        </pc:spChg>
        <pc:spChg chg="mod">
          <ac:chgData name="Kun Suo" userId="41c30799-3a2b-4880-86a3-8488be07954a" providerId="ADAL" clId="{0CCEECB3-80B2-5241-AD55-229833A6958B}" dt="2019-12-08T01:20:00.937" v="1795" actId="207"/>
          <ac:spMkLst>
            <pc:docMk/>
            <pc:sldMk cId="13925560" sldId="532"/>
            <ac:spMk id="5" creationId="{5F16F15D-7BD7-454E-9EAA-7F45EFA867C5}"/>
          </ac:spMkLst>
        </pc:spChg>
        <pc:picChg chg="add mod">
          <ac:chgData name="Kun Suo" userId="41c30799-3a2b-4880-86a3-8488be07954a" providerId="ADAL" clId="{0CCEECB3-80B2-5241-AD55-229833A6958B}" dt="2019-12-08T01:20:12.032" v="1799" actId="1076"/>
          <ac:picMkLst>
            <pc:docMk/>
            <pc:sldMk cId="13925560" sldId="532"/>
            <ac:picMk id="6" creationId="{3B852AC5-8C16-2343-9C24-E7ACBF82F03C}"/>
          </ac:picMkLst>
        </pc:picChg>
        <pc:picChg chg="add mod">
          <ac:chgData name="Kun Suo" userId="41c30799-3a2b-4880-86a3-8488be07954a" providerId="ADAL" clId="{0CCEECB3-80B2-5241-AD55-229833A6958B}" dt="2019-12-08T01:20:07.592" v="1798" actId="1076"/>
          <ac:picMkLst>
            <pc:docMk/>
            <pc:sldMk cId="13925560" sldId="532"/>
            <ac:picMk id="7" creationId="{9911D835-71F6-B141-B5BF-FED51C89A365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0:25.089" v="1803" actId="1076"/>
        <pc:sldMkLst>
          <pc:docMk/>
          <pc:sldMk cId="3421649055" sldId="533"/>
        </pc:sldMkLst>
        <pc:picChg chg="del">
          <ac:chgData name="Kun Suo" userId="41c30799-3a2b-4880-86a3-8488be07954a" providerId="ADAL" clId="{0CCEECB3-80B2-5241-AD55-229833A6958B}" dt="2019-12-08T01:20:22.854" v="1801" actId="478"/>
          <ac:picMkLst>
            <pc:docMk/>
            <pc:sldMk cId="3421649055" sldId="533"/>
            <ac:picMk id="6" creationId="{3B852AC5-8C16-2343-9C24-E7ACBF82F03C}"/>
          </ac:picMkLst>
        </pc:picChg>
        <pc:picChg chg="del">
          <ac:chgData name="Kun Suo" userId="41c30799-3a2b-4880-86a3-8488be07954a" providerId="ADAL" clId="{0CCEECB3-80B2-5241-AD55-229833A6958B}" dt="2019-12-08T01:20:22.854" v="1801" actId="478"/>
          <ac:picMkLst>
            <pc:docMk/>
            <pc:sldMk cId="3421649055" sldId="533"/>
            <ac:picMk id="7" creationId="{9911D835-71F6-B141-B5BF-FED51C89A365}"/>
          </ac:picMkLst>
        </pc:picChg>
        <pc:picChg chg="add mod">
          <ac:chgData name="Kun Suo" userId="41c30799-3a2b-4880-86a3-8488be07954a" providerId="ADAL" clId="{0CCEECB3-80B2-5241-AD55-229833A6958B}" dt="2019-12-08T01:20:25.089" v="1803" actId="1076"/>
          <ac:picMkLst>
            <pc:docMk/>
            <pc:sldMk cId="3421649055" sldId="533"/>
            <ac:picMk id="8" creationId="{9E20845A-FC85-5741-9C97-20C3A0720B87}"/>
          </ac:picMkLst>
        </pc:picChg>
        <pc:picChg chg="add mod">
          <ac:chgData name="Kun Suo" userId="41c30799-3a2b-4880-86a3-8488be07954a" providerId="ADAL" clId="{0CCEECB3-80B2-5241-AD55-229833A6958B}" dt="2019-12-08T01:20:25.089" v="1803" actId="1076"/>
          <ac:picMkLst>
            <pc:docMk/>
            <pc:sldMk cId="3421649055" sldId="533"/>
            <ac:picMk id="9" creationId="{4A0CF12C-7B32-8A49-AEE9-965BB1996032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0:50.009" v="1807" actId="1076"/>
        <pc:sldMkLst>
          <pc:docMk/>
          <pc:sldMk cId="3101444471" sldId="534"/>
        </pc:sldMkLst>
        <pc:picChg chg="del">
          <ac:chgData name="Kun Suo" userId="41c30799-3a2b-4880-86a3-8488be07954a" providerId="ADAL" clId="{0CCEECB3-80B2-5241-AD55-229833A6958B}" dt="2019-12-08T01:20:46.723" v="1805" actId="478"/>
          <ac:picMkLst>
            <pc:docMk/>
            <pc:sldMk cId="3101444471" sldId="534"/>
            <ac:picMk id="8" creationId="{9E20845A-FC85-5741-9C97-20C3A0720B87}"/>
          </ac:picMkLst>
        </pc:picChg>
        <pc:picChg chg="del">
          <ac:chgData name="Kun Suo" userId="41c30799-3a2b-4880-86a3-8488be07954a" providerId="ADAL" clId="{0CCEECB3-80B2-5241-AD55-229833A6958B}" dt="2019-12-08T01:20:46.723" v="1805" actId="478"/>
          <ac:picMkLst>
            <pc:docMk/>
            <pc:sldMk cId="3101444471" sldId="534"/>
            <ac:picMk id="9" creationId="{4A0CF12C-7B32-8A49-AEE9-965BB1996032}"/>
          </ac:picMkLst>
        </pc:picChg>
        <pc:picChg chg="add mod">
          <ac:chgData name="Kun Suo" userId="41c30799-3a2b-4880-86a3-8488be07954a" providerId="ADAL" clId="{0CCEECB3-80B2-5241-AD55-229833A6958B}" dt="2019-12-08T01:20:50.009" v="1807" actId="1076"/>
          <ac:picMkLst>
            <pc:docMk/>
            <pc:sldMk cId="3101444471" sldId="534"/>
            <ac:picMk id="10" creationId="{FA08FAA5-07E8-0748-B6F7-01AE957F70A7}"/>
          </ac:picMkLst>
        </pc:picChg>
        <pc:picChg chg="add mod">
          <ac:chgData name="Kun Suo" userId="41c30799-3a2b-4880-86a3-8488be07954a" providerId="ADAL" clId="{0CCEECB3-80B2-5241-AD55-229833A6958B}" dt="2019-12-08T01:20:50.009" v="1807" actId="1076"/>
          <ac:picMkLst>
            <pc:docMk/>
            <pc:sldMk cId="3101444471" sldId="534"/>
            <ac:picMk id="11" creationId="{1DB58D0F-6745-2046-A770-020B197C544D}"/>
          </ac:picMkLst>
        </pc:picChg>
      </pc:sldChg>
      <pc:sldChg chg="modSp add">
        <pc:chgData name="Kun Suo" userId="41c30799-3a2b-4880-86a3-8488be07954a" providerId="ADAL" clId="{0CCEECB3-80B2-5241-AD55-229833A6958B}" dt="2019-12-08T01:22:24.962" v="1822" actId="27636"/>
        <pc:sldMkLst>
          <pc:docMk/>
          <pc:sldMk cId="4084232886" sldId="535"/>
        </pc:sldMkLst>
        <pc:spChg chg="mod">
          <ac:chgData name="Kun Suo" userId="41c30799-3a2b-4880-86a3-8488be07954a" providerId="ADAL" clId="{0CCEECB3-80B2-5241-AD55-229833A6958B}" dt="2019-12-08T01:21:55.854" v="1809"/>
          <ac:spMkLst>
            <pc:docMk/>
            <pc:sldMk cId="4084232886" sldId="535"/>
            <ac:spMk id="2" creationId="{2DB18676-193D-5447-9111-343B2A09D8FC}"/>
          </ac:spMkLst>
        </pc:spChg>
        <pc:spChg chg="mod">
          <ac:chgData name="Kun Suo" userId="41c30799-3a2b-4880-86a3-8488be07954a" providerId="ADAL" clId="{0CCEECB3-80B2-5241-AD55-229833A6958B}" dt="2019-12-08T01:22:24.962" v="1822" actId="27636"/>
          <ac:spMkLst>
            <pc:docMk/>
            <pc:sldMk cId="4084232886" sldId="535"/>
            <ac:spMk id="5" creationId="{00DF9FDF-D946-3D49-832E-6CA53A8E2414}"/>
          </ac:spMkLst>
        </pc:spChg>
      </pc:sldChg>
      <pc:sldChg chg="modSp add">
        <pc:chgData name="Kun Suo" userId="41c30799-3a2b-4880-86a3-8488be07954a" providerId="ADAL" clId="{0CCEECB3-80B2-5241-AD55-229833A6958B}" dt="2019-12-08T01:23:17.200" v="1847" actId="27636"/>
        <pc:sldMkLst>
          <pc:docMk/>
          <pc:sldMk cId="3849942634" sldId="536"/>
        </pc:sldMkLst>
        <pc:spChg chg="mod">
          <ac:chgData name="Kun Suo" userId="41c30799-3a2b-4880-86a3-8488be07954a" providerId="ADAL" clId="{0CCEECB3-80B2-5241-AD55-229833A6958B}" dt="2019-12-08T01:22:44.279" v="1824"/>
          <ac:spMkLst>
            <pc:docMk/>
            <pc:sldMk cId="3849942634" sldId="536"/>
            <ac:spMk id="2" creationId="{ACABECB8-86E3-1E48-854B-27E18ECAF4F5}"/>
          </ac:spMkLst>
        </pc:spChg>
        <pc:spChg chg="mod">
          <ac:chgData name="Kun Suo" userId="41c30799-3a2b-4880-86a3-8488be07954a" providerId="ADAL" clId="{0CCEECB3-80B2-5241-AD55-229833A6958B}" dt="2019-12-08T01:23:17.200" v="1847" actId="27636"/>
          <ac:spMkLst>
            <pc:docMk/>
            <pc:sldMk cId="3849942634" sldId="536"/>
            <ac:spMk id="5" creationId="{836F172C-6D3B-5A40-A3C0-FB300C3C7725}"/>
          </ac:spMkLst>
        </pc:spChg>
      </pc:sldChg>
      <pc:sldChg chg="addSp delSp modSp add">
        <pc:chgData name="Kun Suo" userId="41c30799-3a2b-4880-86a3-8488be07954a" providerId="ADAL" clId="{0CCEECB3-80B2-5241-AD55-229833A6958B}" dt="2019-12-08T01:24:38.389" v="1855" actId="1076"/>
        <pc:sldMkLst>
          <pc:docMk/>
          <pc:sldMk cId="133755318" sldId="537"/>
        </pc:sldMkLst>
        <pc:spChg chg="mod">
          <ac:chgData name="Kun Suo" userId="41c30799-3a2b-4880-86a3-8488be07954a" providerId="ADAL" clId="{0CCEECB3-80B2-5241-AD55-229833A6958B}" dt="2019-12-08T01:24:17.366" v="1849"/>
          <ac:spMkLst>
            <pc:docMk/>
            <pc:sldMk cId="133755318" sldId="537"/>
            <ac:spMk id="2" creationId="{1E9650D9-3F0D-364F-B340-C7FF91A019C4}"/>
          </ac:spMkLst>
        </pc:spChg>
        <pc:spChg chg="del">
          <ac:chgData name="Kun Suo" userId="41c30799-3a2b-4880-86a3-8488be07954a" providerId="ADAL" clId="{0CCEECB3-80B2-5241-AD55-229833A6958B}" dt="2019-12-08T01:24:22.510" v="1850" actId="478"/>
          <ac:spMkLst>
            <pc:docMk/>
            <pc:sldMk cId="133755318" sldId="537"/>
            <ac:spMk id="5" creationId="{3D7D3C84-479F-3440-A633-FC4A9C0FB865}"/>
          </ac:spMkLst>
        </pc:spChg>
        <pc:spChg chg="add mod">
          <ac:chgData name="Kun Suo" userId="41c30799-3a2b-4880-86a3-8488be07954a" providerId="ADAL" clId="{0CCEECB3-80B2-5241-AD55-229833A6958B}" dt="2019-12-08T01:24:38.389" v="1855" actId="1076"/>
          <ac:spMkLst>
            <pc:docMk/>
            <pc:sldMk cId="133755318" sldId="537"/>
            <ac:spMk id="7" creationId="{DC1180CE-5815-B846-BB1E-04A45104D3A3}"/>
          </ac:spMkLst>
        </pc:spChg>
        <pc:picChg chg="add mod">
          <ac:chgData name="Kun Suo" userId="41c30799-3a2b-4880-86a3-8488be07954a" providerId="ADAL" clId="{0CCEECB3-80B2-5241-AD55-229833A6958B}" dt="2019-12-08T01:24:26.428" v="1853" actId="1076"/>
          <ac:picMkLst>
            <pc:docMk/>
            <pc:sldMk cId="133755318" sldId="537"/>
            <ac:picMk id="6" creationId="{81D28F0E-99A0-DF45-9630-1DA497595A85}"/>
          </ac:picMkLst>
        </pc:picChg>
      </pc:sldChg>
      <pc:sldChg chg="modSp add">
        <pc:chgData name="Kun Suo" userId="41c30799-3a2b-4880-86a3-8488be07954a" providerId="ADAL" clId="{0CCEECB3-80B2-5241-AD55-229833A6958B}" dt="2019-12-08T01:24:56.630" v="1859" actId="20577"/>
        <pc:sldMkLst>
          <pc:docMk/>
          <pc:sldMk cId="3409644630" sldId="538"/>
        </pc:sldMkLst>
        <pc:spChg chg="mod">
          <ac:chgData name="Kun Suo" userId="41c30799-3a2b-4880-86a3-8488be07954a" providerId="ADAL" clId="{0CCEECB3-80B2-5241-AD55-229833A6958B}" dt="2019-12-08T01:24:49.702" v="1857"/>
          <ac:spMkLst>
            <pc:docMk/>
            <pc:sldMk cId="3409644630" sldId="538"/>
            <ac:spMk id="2" creationId="{0CE6CF20-8DA4-A646-9965-5B52821CE320}"/>
          </ac:spMkLst>
        </pc:spChg>
        <pc:spChg chg="mod">
          <ac:chgData name="Kun Suo" userId="41c30799-3a2b-4880-86a3-8488be07954a" providerId="ADAL" clId="{0CCEECB3-80B2-5241-AD55-229833A6958B}" dt="2019-12-08T01:24:56.630" v="1859" actId="20577"/>
          <ac:spMkLst>
            <pc:docMk/>
            <pc:sldMk cId="3409644630" sldId="538"/>
            <ac:spMk id="5" creationId="{99BDE02E-54D4-5346-A1A2-00071D39CCAA}"/>
          </ac:spMkLst>
        </pc:spChg>
      </pc:sldChg>
      <pc:sldChg chg="addSp delSp modSp add del">
        <pc:chgData name="Kun Suo" userId="41c30799-3a2b-4880-86a3-8488be07954a" providerId="ADAL" clId="{0CCEECB3-80B2-5241-AD55-229833A6958B}" dt="2019-12-08T01:26:41.089" v="1868" actId="2696"/>
        <pc:sldMkLst>
          <pc:docMk/>
          <pc:sldMk cId="3097940865" sldId="539"/>
        </pc:sldMkLst>
        <pc:spChg chg="mod">
          <ac:chgData name="Kun Suo" userId="41c30799-3a2b-4880-86a3-8488be07954a" providerId="ADAL" clId="{0CCEECB3-80B2-5241-AD55-229833A6958B}" dt="2019-12-08T01:25:19.846" v="1861"/>
          <ac:spMkLst>
            <pc:docMk/>
            <pc:sldMk cId="3097940865" sldId="539"/>
            <ac:spMk id="2" creationId="{AD19CE2E-A4D7-0A4F-B718-81AA2BF20177}"/>
          </ac:spMkLst>
        </pc:spChg>
        <pc:spChg chg="del">
          <ac:chgData name="Kun Suo" userId="41c30799-3a2b-4880-86a3-8488be07954a" providerId="ADAL" clId="{0CCEECB3-80B2-5241-AD55-229833A6958B}" dt="2019-12-08T01:25:24.211" v="1862" actId="478"/>
          <ac:spMkLst>
            <pc:docMk/>
            <pc:sldMk cId="3097940865" sldId="539"/>
            <ac:spMk id="5" creationId="{4880537C-68B2-DE4F-96A9-C5FC4BEDF6D7}"/>
          </ac:spMkLst>
        </pc:spChg>
        <pc:picChg chg="add mod">
          <ac:chgData name="Kun Suo" userId="41c30799-3a2b-4880-86a3-8488be07954a" providerId="ADAL" clId="{0CCEECB3-80B2-5241-AD55-229833A6958B}" dt="2019-12-08T01:25:26.405" v="1864" actId="1076"/>
          <ac:picMkLst>
            <pc:docMk/>
            <pc:sldMk cId="3097940865" sldId="539"/>
            <ac:picMk id="6" creationId="{13D74AFB-0203-B84B-8E5C-7B79AF30E1A8}"/>
          </ac:picMkLst>
        </pc:picChg>
      </pc:sldChg>
      <pc:sldChg chg="modSp add">
        <pc:chgData name="Kun Suo" userId="41c30799-3a2b-4880-86a3-8488be07954a" providerId="ADAL" clId="{0CCEECB3-80B2-5241-AD55-229833A6958B}" dt="2019-12-08T01:27:14.473" v="1881" actId="27636"/>
        <pc:sldMkLst>
          <pc:docMk/>
          <pc:sldMk cId="3592624031" sldId="540"/>
        </pc:sldMkLst>
        <pc:spChg chg="mod">
          <ac:chgData name="Kun Suo" userId="41c30799-3a2b-4880-86a3-8488be07954a" providerId="ADAL" clId="{0CCEECB3-80B2-5241-AD55-229833A6958B}" dt="2019-12-08T01:27:01.653" v="1875"/>
          <ac:spMkLst>
            <pc:docMk/>
            <pc:sldMk cId="3592624031" sldId="540"/>
            <ac:spMk id="2" creationId="{7300879E-B7AF-4840-9258-C14F318106A1}"/>
          </ac:spMkLst>
        </pc:spChg>
        <pc:spChg chg="mod">
          <ac:chgData name="Kun Suo" userId="41c30799-3a2b-4880-86a3-8488be07954a" providerId="ADAL" clId="{0CCEECB3-80B2-5241-AD55-229833A6958B}" dt="2019-12-08T01:27:14.473" v="1881" actId="27636"/>
          <ac:spMkLst>
            <pc:docMk/>
            <pc:sldMk cId="3592624031" sldId="540"/>
            <ac:spMk id="5" creationId="{F402B212-3983-EC46-8875-268129DF0FDC}"/>
          </ac:spMkLst>
        </pc:spChg>
      </pc:sldChg>
      <pc:sldChg chg="modSp add">
        <pc:chgData name="Kun Suo" userId="41c30799-3a2b-4880-86a3-8488be07954a" providerId="ADAL" clId="{0CCEECB3-80B2-5241-AD55-229833A6958B}" dt="2019-12-08T01:27:32.858" v="1886" actId="27636"/>
        <pc:sldMkLst>
          <pc:docMk/>
          <pc:sldMk cId="13059981" sldId="541"/>
        </pc:sldMkLst>
        <pc:spChg chg="mod">
          <ac:chgData name="Kun Suo" userId="41c30799-3a2b-4880-86a3-8488be07954a" providerId="ADAL" clId="{0CCEECB3-80B2-5241-AD55-229833A6958B}" dt="2019-12-08T01:27:25.076" v="1883"/>
          <ac:spMkLst>
            <pc:docMk/>
            <pc:sldMk cId="13059981" sldId="541"/>
            <ac:spMk id="2" creationId="{F0DA72E9-02A0-F742-B4AE-21CE63696F36}"/>
          </ac:spMkLst>
        </pc:spChg>
        <pc:spChg chg="mod">
          <ac:chgData name="Kun Suo" userId="41c30799-3a2b-4880-86a3-8488be07954a" providerId="ADAL" clId="{0CCEECB3-80B2-5241-AD55-229833A6958B}" dt="2019-12-08T01:27:32.858" v="1886" actId="27636"/>
          <ac:spMkLst>
            <pc:docMk/>
            <pc:sldMk cId="13059981" sldId="541"/>
            <ac:spMk id="5" creationId="{7B6B5CBD-DF1B-BC44-BBD1-C6912BAE0B98}"/>
          </ac:spMkLst>
        </pc:spChg>
      </pc:sldChg>
      <pc:sldChg chg="addSp delSp modSp add">
        <pc:chgData name="Kun Suo" userId="41c30799-3a2b-4880-86a3-8488be07954a" providerId="ADAL" clId="{0CCEECB3-80B2-5241-AD55-229833A6958B}" dt="2019-12-08T01:27:56.645" v="1890"/>
        <pc:sldMkLst>
          <pc:docMk/>
          <pc:sldMk cId="3626058261" sldId="542"/>
        </pc:sldMkLst>
        <pc:spChg chg="mod">
          <ac:chgData name="Kun Suo" userId="41c30799-3a2b-4880-86a3-8488be07954a" providerId="ADAL" clId="{0CCEECB3-80B2-5241-AD55-229833A6958B}" dt="2019-12-08T01:27:51.405" v="1888"/>
          <ac:spMkLst>
            <pc:docMk/>
            <pc:sldMk cId="3626058261" sldId="542"/>
            <ac:spMk id="2" creationId="{FA223AE3-053D-4942-8F81-D1243D34C2ED}"/>
          </ac:spMkLst>
        </pc:spChg>
        <pc:spChg chg="del">
          <ac:chgData name="Kun Suo" userId="41c30799-3a2b-4880-86a3-8488be07954a" providerId="ADAL" clId="{0CCEECB3-80B2-5241-AD55-229833A6958B}" dt="2019-12-08T01:27:56.028" v="1889" actId="478"/>
          <ac:spMkLst>
            <pc:docMk/>
            <pc:sldMk cId="3626058261" sldId="542"/>
            <ac:spMk id="5" creationId="{1D21B6BE-5444-504A-8DC3-E1F2B90ED43E}"/>
          </ac:spMkLst>
        </pc:spChg>
        <pc:picChg chg="add">
          <ac:chgData name="Kun Suo" userId="41c30799-3a2b-4880-86a3-8488be07954a" providerId="ADAL" clId="{0CCEECB3-80B2-5241-AD55-229833A6958B}" dt="2019-12-08T01:27:56.645" v="1890"/>
          <ac:picMkLst>
            <pc:docMk/>
            <pc:sldMk cId="3626058261" sldId="542"/>
            <ac:picMk id="6" creationId="{51FC45FB-EFC4-4E42-B665-B3684AAABE2D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8:43.261" v="1894"/>
        <pc:sldMkLst>
          <pc:docMk/>
          <pc:sldMk cId="3429170095" sldId="543"/>
        </pc:sldMkLst>
        <pc:spChg chg="mod">
          <ac:chgData name="Kun Suo" userId="41c30799-3a2b-4880-86a3-8488be07954a" providerId="ADAL" clId="{0CCEECB3-80B2-5241-AD55-229833A6958B}" dt="2019-12-08T01:28:43.261" v="1894"/>
          <ac:spMkLst>
            <pc:docMk/>
            <pc:sldMk cId="3429170095" sldId="543"/>
            <ac:spMk id="2" creationId="{FA223AE3-053D-4942-8F81-D1243D34C2ED}"/>
          </ac:spMkLst>
        </pc:spChg>
        <pc:picChg chg="del">
          <ac:chgData name="Kun Suo" userId="41c30799-3a2b-4880-86a3-8488be07954a" providerId="ADAL" clId="{0CCEECB3-80B2-5241-AD55-229833A6958B}" dt="2019-12-08T01:28:37.075" v="1892" actId="478"/>
          <ac:picMkLst>
            <pc:docMk/>
            <pc:sldMk cId="3429170095" sldId="543"/>
            <ac:picMk id="6" creationId="{51FC45FB-EFC4-4E42-B665-B3684AAABE2D}"/>
          </ac:picMkLst>
        </pc:picChg>
        <pc:picChg chg="add">
          <ac:chgData name="Kun Suo" userId="41c30799-3a2b-4880-86a3-8488be07954a" providerId="ADAL" clId="{0CCEECB3-80B2-5241-AD55-229833A6958B}" dt="2019-12-08T01:28:37.872" v="1893"/>
          <ac:picMkLst>
            <pc:docMk/>
            <pc:sldMk cId="3429170095" sldId="543"/>
            <ac:picMk id="7" creationId="{C72BAA41-04A9-6D4E-B96F-D8EBF3EE2638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9:06.691" v="1898"/>
        <pc:sldMkLst>
          <pc:docMk/>
          <pc:sldMk cId="3730355962" sldId="544"/>
        </pc:sldMkLst>
        <pc:spChg chg="mod">
          <ac:chgData name="Kun Suo" userId="41c30799-3a2b-4880-86a3-8488be07954a" providerId="ADAL" clId="{0CCEECB3-80B2-5241-AD55-229833A6958B}" dt="2019-12-08T01:29:01.779" v="1896"/>
          <ac:spMkLst>
            <pc:docMk/>
            <pc:sldMk cId="3730355962" sldId="544"/>
            <ac:spMk id="2" creationId="{8A787E01-2D34-BF49-B8D3-6E8B513473CC}"/>
          </ac:spMkLst>
        </pc:spChg>
        <pc:spChg chg="del">
          <ac:chgData name="Kun Suo" userId="41c30799-3a2b-4880-86a3-8488be07954a" providerId="ADAL" clId="{0CCEECB3-80B2-5241-AD55-229833A6958B}" dt="2019-12-08T01:29:06.065" v="1897" actId="478"/>
          <ac:spMkLst>
            <pc:docMk/>
            <pc:sldMk cId="3730355962" sldId="544"/>
            <ac:spMk id="5" creationId="{043CC461-77C7-E342-A321-D09467C915ED}"/>
          </ac:spMkLst>
        </pc:spChg>
        <pc:picChg chg="add">
          <ac:chgData name="Kun Suo" userId="41c30799-3a2b-4880-86a3-8488be07954a" providerId="ADAL" clId="{0CCEECB3-80B2-5241-AD55-229833A6958B}" dt="2019-12-08T01:29:06.691" v="1898"/>
          <ac:picMkLst>
            <pc:docMk/>
            <pc:sldMk cId="3730355962" sldId="544"/>
            <ac:picMk id="6" creationId="{936B1519-0079-0A42-B304-FF9C9626FC6B}"/>
          </ac:picMkLst>
        </pc:picChg>
      </pc:sldChg>
      <pc:sldChg chg="addSp delSp modSp add">
        <pc:chgData name="Kun Suo" userId="41c30799-3a2b-4880-86a3-8488be07954a" providerId="ADAL" clId="{0CCEECB3-80B2-5241-AD55-229833A6958B}" dt="2019-12-08T01:30:11.846" v="1902"/>
        <pc:sldMkLst>
          <pc:docMk/>
          <pc:sldMk cId="2050264402" sldId="545"/>
        </pc:sldMkLst>
        <pc:spChg chg="mod">
          <ac:chgData name="Kun Suo" userId="41c30799-3a2b-4880-86a3-8488be07954a" providerId="ADAL" clId="{0CCEECB3-80B2-5241-AD55-229833A6958B}" dt="2019-12-08T01:30:05.316" v="1900"/>
          <ac:spMkLst>
            <pc:docMk/>
            <pc:sldMk cId="2050264402" sldId="545"/>
            <ac:spMk id="2" creationId="{E643EDEE-D0F4-7043-A3AA-14E0CF2C21AD}"/>
          </ac:spMkLst>
        </pc:spChg>
        <pc:spChg chg="del">
          <ac:chgData name="Kun Suo" userId="41c30799-3a2b-4880-86a3-8488be07954a" providerId="ADAL" clId="{0CCEECB3-80B2-5241-AD55-229833A6958B}" dt="2019-12-08T01:30:11.084" v="1901" actId="478"/>
          <ac:spMkLst>
            <pc:docMk/>
            <pc:sldMk cId="2050264402" sldId="545"/>
            <ac:spMk id="5" creationId="{ED4BADB9-8278-0445-AB9F-B24E465F9566}"/>
          </ac:spMkLst>
        </pc:spChg>
        <pc:spChg chg="add">
          <ac:chgData name="Kun Suo" userId="41c30799-3a2b-4880-86a3-8488be07954a" providerId="ADAL" clId="{0CCEECB3-80B2-5241-AD55-229833A6958B}" dt="2019-12-08T01:30:11.846" v="1902"/>
          <ac:spMkLst>
            <pc:docMk/>
            <pc:sldMk cId="2050264402" sldId="545"/>
            <ac:spMk id="7" creationId="{1DB7B49C-5FD5-A340-BF00-0BD2D375E0F9}"/>
          </ac:spMkLst>
        </pc:spChg>
        <pc:spChg chg="add">
          <ac:chgData name="Kun Suo" userId="41c30799-3a2b-4880-86a3-8488be07954a" providerId="ADAL" clId="{0CCEECB3-80B2-5241-AD55-229833A6958B}" dt="2019-12-08T01:30:11.846" v="1902"/>
          <ac:spMkLst>
            <pc:docMk/>
            <pc:sldMk cId="2050264402" sldId="545"/>
            <ac:spMk id="8" creationId="{E64A74E5-B169-8040-BE5A-1B0CC8CA2B5C}"/>
          </ac:spMkLst>
        </pc:spChg>
        <pc:picChg chg="add">
          <ac:chgData name="Kun Suo" userId="41c30799-3a2b-4880-86a3-8488be07954a" providerId="ADAL" clId="{0CCEECB3-80B2-5241-AD55-229833A6958B}" dt="2019-12-08T01:30:11.846" v="1902"/>
          <ac:picMkLst>
            <pc:docMk/>
            <pc:sldMk cId="2050264402" sldId="545"/>
            <ac:picMk id="6" creationId="{13C7092F-02D0-864C-837E-61796DAD3288}"/>
          </ac:picMkLst>
        </pc:picChg>
      </pc:sldChg>
      <pc:sldChg chg="modSp add">
        <pc:chgData name="Kun Suo" userId="41c30799-3a2b-4880-86a3-8488be07954a" providerId="ADAL" clId="{0CCEECB3-80B2-5241-AD55-229833A6958B}" dt="2019-12-08T01:36:26.012" v="1908" actId="27636"/>
        <pc:sldMkLst>
          <pc:docMk/>
          <pc:sldMk cId="1904585584" sldId="546"/>
        </pc:sldMkLst>
        <pc:spChg chg="mod">
          <ac:chgData name="Kun Suo" userId="41c30799-3a2b-4880-86a3-8488be07954a" providerId="ADAL" clId="{0CCEECB3-80B2-5241-AD55-229833A6958B}" dt="2019-12-08T01:36:19.643" v="1904"/>
          <ac:spMkLst>
            <pc:docMk/>
            <pc:sldMk cId="1904585584" sldId="546"/>
            <ac:spMk id="2" creationId="{5D0962B3-3211-7545-8668-D18E92DC0941}"/>
          </ac:spMkLst>
        </pc:spChg>
        <pc:spChg chg="mod">
          <ac:chgData name="Kun Suo" userId="41c30799-3a2b-4880-86a3-8488be07954a" providerId="ADAL" clId="{0CCEECB3-80B2-5241-AD55-229833A6958B}" dt="2019-12-08T01:36:26.012" v="1908" actId="27636"/>
          <ac:spMkLst>
            <pc:docMk/>
            <pc:sldMk cId="1904585584" sldId="546"/>
            <ac:spMk id="5" creationId="{B5A626F3-329E-7F48-AEF4-BD8812E2521B}"/>
          </ac:spMkLst>
        </pc:spChg>
      </pc:sldChg>
      <pc:sldChg chg="addSp modSp add">
        <pc:chgData name="Kun Suo" userId="41c30799-3a2b-4880-86a3-8488be07954a" providerId="ADAL" clId="{0CCEECB3-80B2-5241-AD55-229833A6958B}" dt="2019-12-08T01:37:29.155" v="1924" actId="27636"/>
        <pc:sldMkLst>
          <pc:docMk/>
          <pc:sldMk cId="2179354019" sldId="547"/>
        </pc:sldMkLst>
        <pc:spChg chg="mod">
          <ac:chgData name="Kun Suo" userId="41c30799-3a2b-4880-86a3-8488be07954a" providerId="ADAL" clId="{0CCEECB3-80B2-5241-AD55-229833A6958B}" dt="2019-12-08T01:36:38.108" v="1910"/>
          <ac:spMkLst>
            <pc:docMk/>
            <pc:sldMk cId="2179354019" sldId="547"/>
            <ac:spMk id="2" creationId="{FCAF5498-1D49-394E-8235-7F90AC211E4C}"/>
          </ac:spMkLst>
        </pc:spChg>
        <pc:spChg chg="mod">
          <ac:chgData name="Kun Suo" userId="41c30799-3a2b-4880-86a3-8488be07954a" providerId="ADAL" clId="{0CCEECB3-80B2-5241-AD55-229833A6958B}" dt="2019-12-08T01:37:29.155" v="1924" actId="27636"/>
          <ac:spMkLst>
            <pc:docMk/>
            <pc:sldMk cId="2179354019" sldId="547"/>
            <ac:spMk id="5" creationId="{B716794F-C775-C94C-8DA3-56A6E7980B08}"/>
          </ac:spMkLst>
        </pc:spChg>
        <pc:picChg chg="add mod">
          <ac:chgData name="Kun Suo" userId="41c30799-3a2b-4880-86a3-8488be07954a" providerId="ADAL" clId="{0CCEECB3-80B2-5241-AD55-229833A6958B}" dt="2019-12-08T01:37:24.920" v="1920" actId="1076"/>
          <ac:picMkLst>
            <pc:docMk/>
            <pc:sldMk cId="2179354019" sldId="547"/>
            <ac:picMk id="6" creationId="{BF3027FD-C03D-B449-9F9F-7BA8EE5A91B5}"/>
          </ac:picMkLst>
        </pc:picChg>
      </pc:sldChg>
      <pc:sldChg chg="addSp modSp add">
        <pc:chgData name="Kun Suo" userId="41c30799-3a2b-4880-86a3-8488be07954a" providerId="ADAL" clId="{0CCEECB3-80B2-5241-AD55-229833A6958B}" dt="2019-12-08T01:39:12.138" v="1945" actId="1076"/>
        <pc:sldMkLst>
          <pc:docMk/>
          <pc:sldMk cId="738670790" sldId="548"/>
        </pc:sldMkLst>
        <pc:spChg chg="mod">
          <ac:chgData name="Kun Suo" userId="41c30799-3a2b-4880-86a3-8488be07954a" providerId="ADAL" clId="{0CCEECB3-80B2-5241-AD55-229833A6958B}" dt="2019-12-08T01:38:29.483" v="1926"/>
          <ac:spMkLst>
            <pc:docMk/>
            <pc:sldMk cId="738670790" sldId="548"/>
            <ac:spMk id="2" creationId="{15A84DFB-176B-D646-AFC0-AF6B118151A4}"/>
          </ac:spMkLst>
        </pc:spChg>
        <pc:spChg chg="mod">
          <ac:chgData name="Kun Suo" userId="41c30799-3a2b-4880-86a3-8488be07954a" providerId="ADAL" clId="{0CCEECB3-80B2-5241-AD55-229833A6958B}" dt="2019-12-08T01:39:05.880" v="1943" actId="27636"/>
          <ac:spMkLst>
            <pc:docMk/>
            <pc:sldMk cId="738670790" sldId="548"/>
            <ac:spMk id="5" creationId="{AD265323-B5D8-B14D-A4A8-ECC613200DDC}"/>
          </ac:spMkLst>
        </pc:spChg>
        <pc:picChg chg="add mod">
          <ac:chgData name="Kun Suo" userId="41c30799-3a2b-4880-86a3-8488be07954a" providerId="ADAL" clId="{0CCEECB3-80B2-5241-AD55-229833A6958B}" dt="2019-12-08T01:39:08.121" v="1944" actId="1076"/>
          <ac:picMkLst>
            <pc:docMk/>
            <pc:sldMk cId="738670790" sldId="548"/>
            <ac:picMk id="6" creationId="{80F6E53D-B0FE-D043-BBDB-D143D39D89E8}"/>
          </ac:picMkLst>
        </pc:picChg>
        <pc:picChg chg="add mod">
          <ac:chgData name="Kun Suo" userId="41c30799-3a2b-4880-86a3-8488be07954a" providerId="ADAL" clId="{0CCEECB3-80B2-5241-AD55-229833A6958B}" dt="2019-12-08T01:39:12.138" v="1945" actId="1076"/>
          <ac:picMkLst>
            <pc:docMk/>
            <pc:sldMk cId="738670790" sldId="548"/>
            <ac:picMk id="7" creationId="{15E66072-EB39-1349-A27D-C7C1C584DFCD}"/>
          </ac:picMkLst>
        </pc:picChg>
      </pc:sldChg>
      <pc:sldChg chg="addSp modSp add">
        <pc:chgData name="Kun Suo" userId="41c30799-3a2b-4880-86a3-8488be07954a" providerId="ADAL" clId="{0CCEECB3-80B2-5241-AD55-229833A6958B}" dt="2019-12-08T01:39:34.931" v="1950"/>
        <pc:sldMkLst>
          <pc:docMk/>
          <pc:sldMk cId="3581697799" sldId="549"/>
        </pc:sldMkLst>
        <pc:spChg chg="mod">
          <ac:chgData name="Kun Suo" userId="41c30799-3a2b-4880-86a3-8488be07954a" providerId="ADAL" clId="{0CCEECB3-80B2-5241-AD55-229833A6958B}" dt="2019-12-08T01:39:23.627" v="1947"/>
          <ac:spMkLst>
            <pc:docMk/>
            <pc:sldMk cId="3581697799" sldId="549"/>
            <ac:spMk id="2" creationId="{49DF0284-DB38-1A40-A0EA-09BBBF3D4665}"/>
          </ac:spMkLst>
        </pc:spChg>
        <pc:spChg chg="mod">
          <ac:chgData name="Kun Suo" userId="41c30799-3a2b-4880-86a3-8488be07954a" providerId="ADAL" clId="{0CCEECB3-80B2-5241-AD55-229833A6958B}" dt="2019-12-08T01:39:29.620" v="1949" actId="27636"/>
          <ac:spMkLst>
            <pc:docMk/>
            <pc:sldMk cId="3581697799" sldId="549"/>
            <ac:spMk id="5" creationId="{FC0DEC5B-C73B-B945-B507-DC2743259FAB}"/>
          </ac:spMkLst>
        </pc:spChg>
        <pc:picChg chg="add">
          <ac:chgData name="Kun Suo" userId="41c30799-3a2b-4880-86a3-8488be07954a" providerId="ADAL" clId="{0CCEECB3-80B2-5241-AD55-229833A6958B}" dt="2019-12-08T01:39:34.931" v="1950"/>
          <ac:picMkLst>
            <pc:docMk/>
            <pc:sldMk cId="3581697799" sldId="549"/>
            <ac:picMk id="6" creationId="{80BD261A-2252-1E45-8A77-54075C7958FC}"/>
          </ac:picMkLst>
        </pc:picChg>
      </pc:sldChg>
      <pc:sldChg chg="addSp modSp add">
        <pc:chgData name="Kun Suo" userId="41c30799-3a2b-4880-86a3-8488be07954a" providerId="ADAL" clId="{0CCEECB3-80B2-5241-AD55-229833A6958B}" dt="2019-12-08T01:40:30.789" v="1957" actId="27636"/>
        <pc:sldMkLst>
          <pc:docMk/>
          <pc:sldMk cId="2592545018" sldId="550"/>
        </pc:sldMkLst>
        <pc:spChg chg="mod">
          <ac:chgData name="Kun Suo" userId="41c30799-3a2b-4880-86a3-8488be07954a" providerId="ADAL" clId="{0CCEECB3-80B2-5241-AD55-229833A6958B}" dt="2019-12-08T01:40:18.895" v="1952"/>
          <ac:spMkLst>
            <pc:docMk/>
            <pc:sldMk cId="2592545018" sldId="550"/>
            <ac:spMk id="2" creationId="{3AA0AE3D-87D8-1641-9426-38922EC4A533}"/>
          </ac:spMkLst>
        </pc:spChg>
        <pc:spChg chg="mod">
          <ac:chgData name="Kun Suo" userId="41c30799-3a2b-4880-86a3-8488be07954a" providerId="ADAL" clId="{0CCEECB3-80B2-5241-AD55-229833A6958B}" dt="2019-12-08T01:40:30.789" v="1957" actId="27636"/>
          <ac:spMkLst>
            <pc:docMk/>
            <pc:sldMk cId="2592545018" sldId="550"/>
            <ac:spMk id="5" creationId="{5C7ABA81-DEFE-1D44-B6F1-917BBD2EC563}"/>
          </ac:spMkLst>
        </pc:spChg>
        <pc:picChg chg="add">
          <ac:chgData name="Kun Suo" userId="41c30799-3a2b-4880-86a3-8488be07954a" providerId="ADAL" clId="{0CCEECB3-80B2-5241-AD55-229833A6958B}" dt="2019-12-08T01:40:28.091" v="1955"/>
          <ac:picMkLst>
            <pc:docMk/>
            <pc:sldMk cId="2592545018" sldId="550"/>
            <ac:picMk id="6" creationId="{6D89DABB-DF4B-8847-BABA-4B0CB23DFBEF}"/>
          </ac:picMkLst>
        </pc:picChg>
      </pc:sldChg>
      <pc:sldChg chg="addSp modSp add">
        <pc:chgData name="Kun Suo" userId="41c30799-3a2b-4880-86a3-8488be07954a" providerId="ADAL" clId="{0CCEECB3-80B2-5241-AD55-229833A6958B}" dt="2019-12-08T01:41:00.379" v="1963" actId="1076"/>
        <pc:sldMkLst>
          <pc:docMk/>
          <pc:sldMk cId="1680285028" sldId="551"/>
        </pc:sldMkLst>
        <pc:spChg chg="mod">
          <ac:chgData name="Kun Suo" userId="41c30799-3a2b-4880-86a3-8488be07954a" providerId="ADAL" clId="{0CCEECB3-80B2-5241-AD55-229833A6958B}" dt="2019-12-08T01:40:45.860" v="1959"/>
          <ac:spMkLst>
            <pc:docMk/>
            <pc:sldMk cId="1680285028" sldId="551"/>
            <ac:spMk id="2" creationId="{EC06225E-1E8F-B640-887B-DD37F20AFD79}"/>
          </ac:spMkLst>
        </pc:spChg>
        <pc:spChg chg="mod">
          <ac:chgData name="Kun Suo" userId="41c30799-3a2b-4880-86a3-8488be07954a" providerId="ADAL" clId="{0CCEECB3-80B2-5241-AD55-229833A6958B}" dt="2019-12-08T01:40:49.777" v="1960"/>
          <ac:spMkLst>
            <pc:docMk/>
            <pc:sldMk cId="1680285028" sldId="551"/>
            <ac:spMk id="5" creationId="{FD8FDFAA-059E-D24F-9CAB-914D0116F778}"/>
          </ac:spMkLst>
        </pc:spChg>
        <pc:picChg chg="add mod">
          <ac:chgData name="Kun Suo" userId="41c30799-3a2b-4880-86a3-8488be07954a" providerId="ADAL" clId="{0CCEECB3-80B2-5241-AD55-229833A6958B}" dt="2019-12-08T01:41:00.379" v="1963" actId="1076"/>
          <ac:picMkLst>
            <pc:docMk/>
            <pc:sldMk cId="1680285028" sldId="551"/>
            <ac:picMk id="6" creationId="{D20D6A5E-55AE-2046-860E-14A73A569A11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1:16.563" v="1968" actId="1076"/>
        <pc:sldMkLst>
          <pc:docMk/>
          <pc:sldMk cId="1927919985" sldId="552"/>
        </pc:sldMkLst>
        <pc:spChg chg="mod">
          <ac:chgData name="Kun Suo" userId="41c30799-3a2b-4880-86a3-8488be07954a" providerId="ADAL" clId="{0CCEECB3-80B2-5241-AD55-229833A6958B}" dt="2019-12-08T01:41:10.194" v="1965"/>
          <ac:spMkLst>
            <pc:docMk/>
            <pc:sldMk cId="1927919985" sldId="552"/>
            <ac:spMk id="2" creationId="{13D9496F-E9DB-E143-8572-03FFC5291C27}"/>
          </ac:spMkLst>
        </pc:spChg>
        <pc:spChg chg="del">
          <ac:chgData name="Kun Suo" userId="41c30799-3a2b-4880-86a3-8488be07954a" providerId="ADAL" clId="{0CCEECB3-80B2-5241-AD55-229833A6958B}" dt="2019-12-08T01:41:14.205" v="1966" actId="478"/>
          <ac:spMkLst>
            <pc:docMk/>
            <pc:sldMk cId="1927919985" sldId="552"/>
            <ac:spMk id="5" creationId="{C716D8EF-67B5-EA4D-89F0-646DBC0EBD0C}"/>
          </ac:spMkLst>
        </pc:spChg>
        <pc:picChg chg="add mod">
          <ac:chgData name="Kun Suo" userId="41c30799-3a2b-4880-86a3-8488be07954a" providerId="ADAL" clId="{0CCEECB3-80B2-5241-AD55-229833A6958B}" dt="2019-12-08T01:41:16.563" v="1968" actId="1076"/>
          <ac:picMkLst>
            <pc:docMk/>
            <pc:sldMk cId="1927919985" sldId="552"/>
            <ac:picMk id="6" creationId="{CCAEC0C4-9D93-414D-9F53-C9F798B3C4F4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2:07.076" v="1975" actId="1076"/>
        <pc:sldMkLst>
          <pc:docMk/>
          <pc:sldMk cId="1354317276" sldId="553"/>
        </pc:sldMkLst>
        <pc:spChg chg="mod">
          <ac:chgData name="Kun Suo" userId="41c30799-3a2b-4880-86a3-8488be07954a" providerId="ADAL" clId="{0CCEECB3-80B2-5241-AD55-229833A6958B}" dt="2019-12-08T01:41:53.293" v="1970"/>
          <ac:spMkLst>
            <pc:docMk/>
            <pc:sldMk cId="1354317276" sldId="553"/>
            <ac:spMk id="2" creationId="{410C3A72-E726-2140-BAB9-55FD23435FF7}"/>
          </ac:spMkLst>
        </pc:spChg>
        <pc:spChg chg="del">
          <ac:chgData name="Kun Suo" userId="41c30799-3a2b-4880-86a3-8488be07954a" providerId="ADAL" clId="{0CCEECB3-80B2-5241-AD55-229833A6958B}" dt="2019-12-08T01:41:59.674" v="1971" actId="478"/>
          <ac:spMkLst>
            <pc:docMk/>
            <pc:sldMk cId="1354317276" sldId="553"/>
            <ac:spMk id="5" creationId="{0F6C94F0-7342-E647-9F57-DC4F8449EA6C}"/>
          </ac:spMkLst>
        </pc:spChg>
        <pc:picChg chg="add mod">
          <ac:chgData name="Kun Suo" userId="41c30799-3a2b-4880-86a3-8488be07954a" providerId="ADAL" clId="{0CCEECB3-80B2-5241-AD55-229833A6958B}" dt="2019-12-08T01:42:03.108" v="1974" actId="1076"/>
          <ac:picMkLst>
            <pc:docMk/>
            <pc:sldMk cId="1354317276" sldId="553"/>
            <ac:picMk id="6" creationId="{08B12C5F-7C25-724C-B18C-ADCEDB222A21}"/>
          </ac:picMkLst>
        </pc:picChg>
        <pc:picChg chg="add mod">
          <ac:chgData name="Kun Suo" userId="41c30799-3a2b-4880-86a3-8488be07954a" providerId="ADAL" clId="{0CCEECB3-80B2-5241-AD55-229833A6958B}" dt="2019-12-08T01:42:07.076" v="1975" actId="1076"/>
          <ac:picMkLst>
            <pc:docMk/>
            <pc:sldMk cId="1354317276" sldId="553"/>
            <ac:picMk id="7" creationId="{006E3DE7-CE7D-F44E-8694-0232994E941C}"/>
          </ac:picMkLst>
        </pc:picChg>
        <pc:picChg chg="add mod">
          <ac:chgData name="Kun Suo" userId="41c30799-3a2b-4880-86a3-8488be07954a" providerId="ADAL" clId="{0CCEECB3-80B2-5241-AD55-229833A6958B}" dt="2019-12-08T01:42:03.108" v="1974" actId="1076"/>
          <ac:picMkLst>
            <pc:docMk/>
            <pc:sldMk cId="1354317276" sldId="553"/>
            <ac:picMk id="8" creationId="{BA509479-3870-E442-89BD-B914F10C6B41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2:33.597" v="1981" actId="1076"/>
        <pc:sldMkLst>
          <pc:docMk/>
          <pc:sldMk cId="3029376734" sldId="554"/>
        </pc:sldMkLst>
        <pc:spChg chg="add mod">
          <ac:chgData name="Kun Suo" userId="41c30799-3a2b-4880-86a3-8488be07954a" providerId="ADAL" clId="{0CCEECB3-80B2-5241-AD55-229833A6958B}" dt="2019-12-08T01:42:33.597" v="1981" actId="1076"/>
          <ac:spMkLst>
            <pc:docMk/>
            <pc:sldMk cId="3029376734" sldId="554"/>
            <ac:spMk id="11" creationId="{30B2B207-4F57-C642-B0FA-1739D6E3B200}"/>
          </ac:spMkLst>
        </pc:sp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6" creationId="{08B12C5F-7C25-724C-B18C-ADCEDB222A21}"/>
          </ac:picMkLst>
        </pc:pic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7" creationId="{006E3DE7-CE7D-F44E-8694-0232994E941C}"/>
          </ac:picMkLst>
        </pc:pic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8" creationId="{BA509479-3870-E442-89BD-B914F10C6B41}"/>
          </ac:picMkLst>
        </pc:picChg>
        <pc:picChg chg="add mod">
          <ac:chgData name="Kun Suo" userId="41c30799-3a2b-4880-86a3-8488be07954a" providerId="ADAL" clId="{0CCEECB3-80B2-5241-AD55-229833A6958B}" dt="2019-12-08T01:42:26.709" v="1979" actId="1076"/>
          <ac:picMkLst>
            <pc:docMk/>
            <pc:sldMk cId="3029376734" sldId="554"/>
            <ac:picMk id="9" creationId="{63FCDFBB-5A81-A54D-AA89-69E82BF0A602}"/>
          </ac:picMkLst>
        </pc:picChg>
        <pc:picChg chg="add mod">
          <ac:chgData name="Kun Suo" userId="41c30799-3a2b-4880-86a3-8488be07954a" providerId="ADAL" clId="{0CCEECB3-80B2-5241-AD55-229833A6958B}" dt="2019-12-08T01:42:29.733" v="1980" actId="1076"/>
          <ac:picMkLst>
            <pc:docMk/>
            <pc:sldMk cId="3029376734" sldId="554"/>
            <ac:picMk id="10" creationId="{B6DD61C1-0A12-0F47-8CD2-CCD9411E1F5C}"/>
          </ac:picMkLst>
        </pc:picChg>
      </pc:sldChg>
      <pc:sldChg chg="modSp add">
        <pc:chgData name="Kun Suo" userId="41c30799-3a2b-4880-86a3-8488be07954a" providerId="ADAL" clId="{0CCEECB3-80B2-5241-AD55-229833A6958B}" dt="2019-12-08T01:43:07.622" v="1991" actId="27636"/>
        <pc:sldMkLst>
          <pc:docMk/>
          <pc:sldMk cId="768661226" sldId="555"/>
        </pc:sldMkLst>
        <pc:spChg chg="mod">
          <ac:chgData name="Kun Suo" userId="41c30799-3a2b-4880-86a3-8488be07954a" providerId="ADAL" clId="{0CCEECB3-80B2-5241-AD55-229833A6958B}" dt="2019-12-08T01:42:58.599" v="1983"/>
          <ac:spMkLst>
            <pc:docMk/>
            <pc:sldMk cId="768661226" sldId="555"/>
            <ac:spMk id="2" creationId="{BAF77C1D-3A98-FD4C-A937-037094695355}"/>
          </ac:spMkLst>
        </pc:spChg>
        <pc:spChg chg="mod">
          <ac:chgData name="Kun Suo" userId="41c30799-3a2b-4880-86a3-8488be07954a" providerId="ADAL" clId="{0CCEECB3-80B2-5241-AD55-229833A6958B}" dt="2019-12-08T01:43:07.622" v="1991" actId="27636"/>
          <ac:spMkLst>
            <pc:docMk/>
            <pc:sldMk cId="768661226" sldId="555"/>
            <ac:spMk id="5" creationId="{DF54B4B2-FFF5-134B-B72A-7CE6E05AD898}"/>
          </ac:spMkLst>
        </pc:spChg>
      </pc:sldChg>
      <pc:sldChg chg="modSp add">
        <pc:chgData name="Kun Suo" userId="41c30799-3a2b-4880-86a3-8488be07954a" providerId="ADAL" clId="{0CCEECB3-80B2-5241-AD55-229833A6958B}" dt="2019-12-08T01:43:22.868" v="1997" actId="27636"/>
        <pc:sldMkLst>
          <pc:docMk/>
          <pc:sldMk cId="4217695099" sldId="556"/>
        </pc:sldMkLst>
        <pc:spChg chg="mod">
          <ac:chgData name="Kun Suo" userId="41c30799-3a2b-4880-86a3-8488be07954a" providerId="ADAL" clId="{0CCEECB3-80B2-5241-AD55-229833A6958B}" dt="2019-12-08T01:43:17.082" v="1993"/>
          <ac:spMkLst>
            <pc:docMk/>
            <pc:sldMk cId="4217695099" sldId="556"/>
            <ac:spMk id="2" creationId="{05331A28-EB9A-7148-ABC5-F90ECB6C1DA1}"/>
          </ac:spMkLst>
        </pc:spChg>
        <pc:spChg chg="mod">
          <ac:chgData name="Kun Suo" userId="41c30799-3a2b-4880-86a3-8488be07954a" providerId="ADAL" clId="{0CCEECB3-80B2-5241-AD55-229833A6958B}" dt="2019-12-08T01:43:22.868" v="1997" actId="27636"/>
          <ac:spMkLst>
            <pc:docMk/>
            <pc:sldMk cId="4217695099" sldId="556"/>
            <ac:spMk id="5" creationId="{8EB7AFFD-82E5-CB45-830C-C357FB743719}"/>
          </ac:spMkLst>
        </pc:spChg>
      </pc:sldChg>
      <pc:sldChg chg="modSp add">
        <pc:chgData name="Kun Suo" userId="41c30799-3a2b-4880-86a3-8488be07954a" providerId="ADAL" clId="{0CCEECB3-80B2-5241-AD55-229833A6958B}" dt="2019-12-08T01:43:45.512" v="2004" actId="27636"/>
        <pc:sldMkLst>
          <pc:docMk/>
          <pc:sldMk cId="1315715606" sldId="557"/>
        </pc:sldMkLst>
        <pc:spChg chg="mod">
          <ac:chgData name="Kun Suo" userId="41c30799-3a2b-4880-86a3-8488be07954a" providerId="ADAL" clId="{0CCEECB3-80B2-5241-AD55-229833A6958B}" dt="2019-12-08T01:43:36.830" v="1999"/>
          <ac:spMkLst>
            <pc:docMk/>
            <pc:sldMk cId="1315715606" sldId="557"/>
            <ac:spMk id="2" creationId="{543A5523-AFE0-1746-8DCB-BF664366E69D}"/>
          </ac:spMkLst>
        </pc:spChg>
        <pc:spChg chg="mod">
          <ac:chgData name="Kun Suo" userId="41c30799-3a2b-4880-86a3-8488be07954a" providerId="ADAL" clId="{0CCEECB3-80B2-5241-AD55-229833A6958B}" dt="2019-12-08T01:43:45.512" v="2004" actId="27636"/>
          <ac:spMkLst>
            <pc:docMk/>
            <pc:sldMk cId="1315715606" sldId="557"/>
            <ac:spMk id="5" creationId="{965AAECF-224C-D749-805C-DA5061BD8C15}"/>
          </ac:spMkLst>
        </pc:spChg>
      </pc:sldChg>
      <pc:sldChg chg="modSp add">
        <pc:chgData name="Kun Suo" userId="41c30799-3a2b-4880-86a3-8488be07954a" providerId="ADAL" clId="{0CCEECB3-80B2-5241-AD55-229833A6958B}" dt="2019-12-08T01:43:58.850" v="2007"/>
        <pc:sldMkLst>
          <pc:docMk/>
          <pc:sldMk cId="3111674215" sldId="558"/>
        </pc:sldMkLst>
        <pc:spChg chg="mod">
          <ac:chgData name="Kun Suo" userId="41c30799-3a2b-4880-86a3-8488be07954a" providerId="ADAL" clId="{0CCEECB3-80B2-5241-AD55-229833A6958B}" dt="2019-12-08T01:43:53.769" v="2006"/>
          <ac:spMkLst>
            <pc:docMk/>
            <pc:sldMk cId="3111674215" sldId="558"/>
            <ac:spMk id="2" creationId="{DF424435-5B39-1541-BFD8-06FC57618A03}"/>
          </ac:spMkLst>
        </pc:spChg>
        <pc:spChg chg="mod">
          <ac:chgData name="Kun Suo" userId="41c30799-3a2b-4880-86a3-8488be07954a" providerId="ADAL" clId="{0CCEECB3-80B2-5241-AD55-229833A6958B}" dt="2019-12-08T01:43:58.850" v="2007"/>
          <ac:spMkLst>
            <pc:docMk/>
            <pc:sldMk cId="3111674215" sldId="558"/>
            <ac:spMk id="5" creationId="{06EFB2DF-DAB9-E549-8351-9AF6A9154BC6}"/>
          </ac:spMkLst>
        </pc:spChg>
      </pc:sldChg>
    </pc:docChg>
  </pc:docChgLst>
  <pc:docChgLst>
    <pc:chgData name="Kun Suo" userId="41c30799-3a2b-4880-86a3-8488be07954a" providerId="ADAL" clId="{884D7A1E-C2FB-7F46-A904-20D4112E1E2D}"/>
    <pc:docChg chg="undo custSel addSld delSld modSld sldOrd">
      <pc:chgData name="Kun Suo" userId="41c30799-3a2b-4880-86a3-8488be07954a" providerId="ADAL" clId="{884D7A1E-C2FB-7F46-A904-20D4112E1E2D}" dt="2020-02-15T19:54:18.944" v="575" actId="14100"/>
      <pc:docMkLst>
        <pc:docMk/>
      </pc:docMkLst>
      <pc:sldChg chg="modSp">
        <pc:chgData name="Kun Suo" userId="41c30799-3a2b-4880-86a3-8488be07954a" providerId="ADAL" clId="{884D7A1E-C2FB-7F46-A904-20D4112E1E2D}" dt="2020-01-28T21:23:17.266" v="17" actId="20577"/>
        <pc:sldMkLst>
          <pc:docMk/>
          <pc:sldMk cId="2124369641" sldId="455"/>
        </pc:sldMkLst>
        <pc:spChg chg="mod">
          <ac:chgData name="Kun Suo" userId="41c30799-3a2b-4880-86a3-8488be07954a" providerId="ADAL" clId="{884D7A1E-C2FB-7F46-A904-20D4112E1E2D}" dt="2020-01-28T21:23:17.266" v="17" actId="20577"/>
          <ac:spMkLst>
            <pc:docMk/>
            <pc:sldMk cId="2124369641" sldId="455"/>
            <ac:spMk id="6" creationId="{84ACBAF7-8B38-FB46-A0A9-659634E70926}"/>
          </ac:spMkLst>
        </pc:spChg>
        <pc:spChg chg="mod">
          <ac:chgData name="Kun Suo" userId="41c30799-3a2b-4880-86a3-8488be07954a" providerId="ADAL" clId="{884D7A1E-C2FB-7F46-A904-20D4112E1E2D}" dt="2020-01-28T21:23:12.322" v="14" actId="1076"/>
          <ac:spMkLst>
            <pc:docMk/>
            <pc:sldMk cId="2124369641" sldId="455"/>
            <ac:spMk id="7" creationId="{D99BC44C-F091-8D46-AA57-2BA9A90D5B56}"/>
          </ac:spMkLst>
        </pc:spChg>
        <pc:picChg chg="mod">
          <ac:chgData name="Kun Suo" userId="41c30799-3a2b-4880-86a3-8488be07954a" providerId="ADAL" clId="{884D7A1E-C2FB-7F46-A904-20D4112E1E2D}" dt="2020-01-28T21:23:07.793" v="13" actId="1076"/>
          <ac:picMkLst>
            <pc:docMk/>
            <pc:sldMk cId="2124369641" sldId="455"/>
            <ac:picMk id="4" creationId="{6857E59D-C357-864A-96F2-441B2344D1E3}"/>
          </ac:picMkLst>
        </pc:picChg>
      </pc:sldChg>
      <pc:sldChg chg="addSp modSp">
        <pc:chgData name="Kun Suo" userId="41c30799-3a2b-4880-86a3-8488be07954a" providerId="ADAL" clId="{884D7A1E-C2FB-7F46-A904-20D4112E1E2D}" dt="2020-02-15T19:30:21.035" v="204" actId="1076"/>
        <pc:sldMkLst>
          <pc:docMk/>
          <pc:sldMk cId="2099244093" sldId="456"/>
        </pc:sldMkLst>
        <pc:spChg chg="mod">
          <ac:chgData name="Kun Suo" userId="41c30799-3a2b-4880-86a3-8488be07954a" providerId="ADAL" clId="{884D7A1E-C2FB-7F46-A904-20D4112E1E2D}" dt="2020-02-15T19:06:16.813" v="56" actId="1076"/>
          <ac:spMkLst>
            <pc:docMk/>
            <pc:sldMk cId="2099244093" sldId="456"/>
            <ac:spMk id="5" creationId="{3DEB558F-FAB4-D940-84DA-21E820D692DE}"/>
          </ac:spMkLst>
        </pc:spChg>
        <pc:spChg chg="mod">
          <ac:chgData name="Kun Suo" userId="41c30799-3a2b-4880-86a3-8488be07954a" providerId="ADAL" clId="{884D7A1E-C2FB-7F46-A904-20D4112E1E2D}" dt="2020-02-15T19:06:14.070" v="55" actId="14100"/>
          <ac:spMkLst>
            <pc:docMk/>
            <pc:sldMk cId="2099244093" sldId="456"/>
            <ac:spMk id="9" creationId="{D38D7D8B-6887-CF44-ADE3-E699DDA217AD}"/>
          </ac:spMkLst>
        </pc:spChg>
        <pc:spChg chg="add mod">
          <ac:chgData name="Kun Suo" userId="41c30799-3a2b-4880-86a3-8488be07954a" providerId="ADAL" clId="{884D7A1E-C2FB-7F46-A904-20D4112E1E2D}" dt="2020-02-15T19:30:21.035" v="204" actId="1076"/>
          <ac:spMkLst>
            <pc:docMk/>
            <pc:sldMk cId="2099244093" sldId="456"/>
            <ac:spMk id="10" creationId="{34461F85-AC1B-6246-8325-97367A1216CC}"/>
          </ac:spMkLst>
        </pc:spChg>
        <pc:picChg chg="mod">
          <ac:chgData name="Kun Suo" userId="41c30799-3a2b-4880-86a3-8488be07954a" providerId="ADAL" clId="{884D7A1E-C2FB-7F46-A904-20D4112E1E2D}" dt="2020-02-15T19:06:06.333" v="52" actId="14100"/>
          <ac:picMkLst>
            <pc:docMk/>
            <pc:sldMk cId="2099244093" sldId="456"/>
            <ac:picMk id="8" creationId="{BA1C08E9-FA32-4645-B5EB-97AB64091C1F}"/>
          </ac:picMkLst>
        </pc:picChg>
      </pc:sldChg>
      <pc:sldChg chg="modSp">
        <pc:chgData name="Kun Suo" userId="41c30799-3a2b-4880-86a3-8488be07954a" providerId="ADAL" clId="{884D7A1E-C2FB-7F46-A904-20D4112E1E2D}" dt="2020-01-28T21:23:50.121" v="19" actId="1076"/>
        <pc:sldMkLst>
          <pc:docMk/>
          <pc:sldMk cId="1034121911" sldId="458"/>
        </pc:sldMkLst>
        <pc:spChg chg="mod">
          <ac:chgData name="Kun Suo" userId="41c30799-3a2b-4880-86a3-8488be07954a" providerId="ADAL" clId="{884D7A1E-C2FB-7F46-A904-20D4112E1E2D}" dt="2020-01-28T21:23:41.112" v="18" actId="20577"/>
          <ac:spMkLst>
            <pc:docMk/>
            <pc:sldMk cId="1034121911" sldId="458"/>
            <ac:spMk id="5" creationId="{58608CCF-637A-4B42-80BD-3DDEDFB5770D}"/>
          </ac:spMkLst>
        </pc:spChg>
        <pc:picChg chg="mod">
          <ac:chgData name="Kun Suo" userId="41c30799-3a2b-4880-86a3-8488be07954a" providerId="ADAL" clId="{884D7A1E-C2FB-7F46-A904-20D4112E1E2D}" dt="2020-01-28T21:23:50.121" v="19" actId="1076"/>
          <ac:picMkLst>
            <pc:docMk/>
            <pc:sldMk cId="1034121911" sldId="458"/>
            <ac:picMk id="6" creationId="{792E994E-DBDD-DD41-8211-51F94A5C4726}"/>
          </ac:picMkLst>
        </pc:picChg>
      </pc:sldChg>
      <pc:sldChg chg="modSp">
        <pc:chgData name="Kun Suo" userId="41c30799-3a2b-4880-86a3-8488be07954a" providerId="ADAL" clId="{884D7A1E-C2FB-7F46-A904-20D4112E1E2D}" dt="2020-02-15T19:03:25.685" v="36" actId="14100"/>
        <pc:sldMkLst>
          <pc:docMk/>
          <pc:sldMk cId="1701482846" sldId="459"/>
        </pc:sldMkLst>
        <pc:spChg chg="mod">
          <ac:chgData name="Kun Suo" userId="41c30799-3a2b-4880-86a3-8488be07954a" providerId="ADAL" clId="{884D7A1E-C2FB-7F46-A904-20D4112E1E2D}" dt="2020-02-15T19:03:25.685" v="36" actId="14100"/>
          <ac:spMkLst>
            <pc:docMk/>
            <pc:sldMk cId="1701482846" sldId="459"/>
            <ac:spMk id="5" creationId="{254A84A5-B515-0A4A-BCD1-01E8CF65B686}"/>
          </ac:spMkLst>
        </pc:spChg>
        <pc:picChg chg="mod">
          <ac:chgData name="Kun Suo" userId="41c30799-3a2b-4880-86a3-8488be07954a" providerId="ADAL" clId="{884D7A1E-C2FB-7F46-A904-20D4112E1E2D}" dt="2020-02-15T19:03:20.997" v="35" actId="1076"/>
          <ac:picMkLst>
            <pc:docMk/>
            <pc:sldMk cId="1701482846" sldId="459"/>
            <ac:picMk id="6" creationId="{E548D2EC-809D-3A4C-A67D-E6C599E0FB57}"/>
          </ac:picMkLst>
        </pc:picChg>
      </pc:sldChg>
      <pc:sldChg chg="modSp">
        <pc:chgData name="Kun Suo" userId="41c30799-3a2b-4880-86a3-8488be07954a" providerId="ADAL" clId="{884D7A1E-C2FB-7F46-A904-20D4112E1E2D}" dt="2020-02-15T19:05:06.780" v="46" actId="20577"/>
        <pc:sldMkLst>
          <pc:docMk/>
          <pc:sldMk cId="1843142564" sldId="461"/>
        </pc:sldMkLst>
        <pc:spChg chg="mod">
          <ac:chgData name="Kun Suo" userId="41c30799-3a2b-4880-86a3-8488be07954a" providerId="ADAL" clId="{884D7A1E-C2FB-7F46-A904-20D4112E1E2D}" dt="2020-02-15T19:05:06.780" v="46" actId="20577"/>
          <ac:spMkLst>
            <pc:docMk/>
            <pc:sldMk cId="1843142564" sldId="461"/>
            <ac:spMk id="5" creationId="{6F05A906-363B-9247-88ED-B81D395DF89F}"/>
          </ac:spMkLst>
        </pc:spChg>
      </pc:sldChg>
      <pc:sldChg chg="modSp">
        <pc:chgData name="Kun Suo" userId="41c30799-3a2b-4880-86a3-8488be07954a" providerId="ADAL" clId="{884D7A1E-C2FB-7F46-A904-20D4112E1E2D}" dt="2020-02-15T19:05:20.918" v="48" actId="14100"/>
        <pc:sldMkLst>
          <pc:docMk/>
          <pc:sldMk cId="1956112043" sldId="462"/>
        </pc:sldMkLst>
        <pc:spChg chg="mod">
          <ac:chgData name="Kun Suo" userId="41c30799-3a2b-4880-86a3-8488be07954a" providerId="ADAL" clId="{884D7A1E-C2FB-7F46-A904-20D4112E1E2D}" dt="2020-02-15T19:05:11.646" v="47" actId="14100"/>
          <ac:spMkLst>
            <pc:docMk/>
            <pc:sldMk cId="1956112043" sldId="462"/>
            <ac:spMk id="2" creationId="{7C1DA77E-E0D8-894C-8D87-F0085ACDDBF1}"/>
          </ac:spMkLst>
        </pc:spChg>
        <pc:spChg chg="mod">
          <ac:chgData name="Kun Suo" userId="41c30799-3a2b-4880-86a3-8488be07954a" providerId="ADAL" clId="{884D7A1E-C2FB-7F46-A904-20D4112E1E2D}" dt="2020-02-15T19:05:20.918" v="48" actId="14100"/>
          <ac:spMkLst>
            <pc:docMk/>
            <pc:sldMk cId="1956112043" sldId="462"/>
            <ac:spMk id="5" creationId="{AE125465-743D-5A41-B5DD-9427633E90E6}"/>
          </ac:spMkLst>
        </pc:spChg>
      </pc:sldChg>
      <pc:sldChg chg="delSp modSp ord">
        <pc:chgData name="Kun Suo" userId="41c30799-3a2b-4880-86a3-8488be07954a" providerId="ADAL" clId="{884D7A1E-C2FB-7F46-A904-20D4112E1E2D}" dt="2020-02-15T19:08:31.087" v="90" actId="1076"/>
        <pc:sldMkLst>
          <pc:docMk/>
          <pc:sldMk cId="3482832714" sldId="463"/>
        </pc:sldMkLst>
        <pc:spChg chg="mod">
          <ac:chgData name="Kun Suo" userId="41c30799-3a2b-4880-86a3-8488be07954a" providerId="ADAL" clId="{884D7A1E-C2FB-7F46-A904-20D4112E1E2D}" dt="2020-02-15T19:08:28.954" v="89" actId="20577"/>
          <ac:spMkLst>
            <pc:docMk/>
            <pc:sldMk cId="3482832714" sldId="463"/>
            <ac:spMk id="5" creationId="{E4E6218A-CAE6-6344-8AE9-A97AC351C253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7" creationId="{C0015066-27B8-5346-8D8C-DDA281A3378D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8" creationId="{AF58F653-BA08-8244-B705-35EBC71A8164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9" creationId="{4ABF45F0-09D6-6048-9C55-BEEA958A2366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10" creationId="{0D4F1365-0960-D747-A391-4B77E72AD1B1}"/>
          </ac:spMkLst>
        </pc:spChg>
        <pc:picChg chg="mod modCrop">
          <ac:chgData name="Kun Suo" userId="41c30799-3a2b-4880-86a3-8488be07954a" providerId="ADAL" clId="{884D7A1E-C2FB-7F46-A904-20D4112E1E2D}" dt="2020-02-15T19:08:31.087" v="90" actId="1076"/>
          <ac:picMkLst>
            <pc:docMk/>
            <pc:sldMk cId="3482832714" sldId="463"/>
            <ac:picMk id="14" creationId="{E6D345AD-0F79-8441-92D1-E928B500F805}"/>
          </ac:picMkLst>
        </pc:picChg>
        <pc:cxnChg chg="del mod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1" creationId="{039C47AB-40C9-CA44-BE60-C9265B0DA6C1}"/>
          </ac:cxnSpMkLst>
        </pc:cxnChg>
        <pc:cxnChg chg="del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2" creationId="{A83CA065-E24C-CE4D-A470-BCDC9E2B4F58}"/>
          </ac:cxnSpMkLst>
        </pc:cxnChg>
        <pc:cxnChg chg="del mod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3" creationId="{5C3CF927-D584-5442-83FC-D44DD0E765D9}"/>
          </ac:cxnSpMkLst>
        </pc:cxnChg>
      </pc:sldChg>
      <pc:sldChg chg="ord">
        <pc:chgData name="Kun Suo" userId="41c30799-3a2b-4880-86a3-8488be07954a" providerId="ADAL" clId="{884D7A1E-C2FB-7F46-A904-20D4112E1E2D}" dt="2020-02-15T19:10:52.409" v="94"/>
        <pc:sldMkLst>
          <pc:docMk/>
          <pc:sldMk cId="2758229672" sldId="464"/>
        </pc:sldMkLst>
      </pc:sldChg>
      <pc:sldChg chg="del">
        <pc:chgData name="Kun Suo" userId="41c30799-3a2b-4880-86a3-8488be07954a" providerId="ADAL" clId="{884D7A1E-C2FB-7F46-A904-20D4112E1E2D}" dt="2020-02-15T19:10:48.462" v="93" actId="2696"/>
        <pc:sldMkLst>
          <pc:docMk/>
          <pc:sldMk cId="79055019" sldId="471"/>
        </pc:sldMkLst>
      </pc:sldChg>
      <pc:sldChg chg="modSp">
        <pc:chgData name="Kun Suo" userId="41c30799-3a2b-4880-86a3-8488be07954a" providerId="ADAL" clId="{884D7A1E-C2FB-7F46-A904-20D4112E1E2D}" dt="2020-02-15T19:36:09.204" v="364" actId="20577"/>
        <pc:sldMkLst>
          <pc:docMk/>
          <pc:sldMk cId="784410658" sldId="472"/>
        </pc:sldMkLst>
        <pc:spChg chg="mod">
          <ac:chgData name="Kun Suo" userId="41c30799-3a2b-4880-86a3-8488be07954a" providerId="ADAL" clId="{884D7A1E-C2FB-7F46-A904-20D4112E1E2D}" dt="2020-02-15T19:36:09.204" v="364" actId="20577"/>
          <ac:spMkLst>
            <pc:docMk/>
            <pc:sldMk cId="784410658" sldId="472"/>
            <ac:spMk id="2" creationId="{B8E61017-789E-F340-AD71-20217FDCE003}"/>
          </ac:spMkLst>
        </pc:spChg>
        <pc:spChg chg="mod">
          <ac:chgData name="Kun Suo" userId="41c30799-3a2b-4880-86a3-8488be07954a" providerId="ADAL" clId="{884D7A1E-C2FB-7F46-A904-20D4112E1E2D}" dt="2020-02-15T19:35:46.497" v="355" actId="207"/>
          <ac:spMkLst>
            <pc:docMk/>
            <pc:sldMk cId="784410658" sldId="472"/>
            <ac:spMk id="8" creationId="{83EA3922-1A0F-0E4A-975B-9E61981174D1}"/>
          </ac:spMkLst>
        </pc:spChg>
      </pc:sldChg>
      <pc:sldChg chg="modSp">
        <pc:chgData name="Kun Suo" userId="41c30799-3a2b-4880-86a3-8488be07954a" providerId="ADAL" clId="{884D7A1E-C2FB-7F46-A904-20D4112E1E2D}" dt="2020-02-15T19:36:26.740" v="369" actId="1076"/>
        <pc:sldMkLst>
          <pc:docMk/>
          <pc:sldMk cId="30024033" sldId="473"/>
        </pc:sldMkLst>
        <pc:spChg chg="mod">
          <ac:chgData name="Kun Suo" userId="41c30799-3a2b-4880-86a3-8488be07954a" providerId="ADAL" clId="{884D7A1E-C2FB-7F46-A904-20D4112E1E2D}" dt="2020-02-15T19:36:16.420" v="366" actId="27636"/>
          <ac:spMkLst>
            <pc:docMk/>
            <pc:sldMk cId="30024033" sldId="473"/>
            <ac:spMk id="2" creationId="{B8E61017-789E-F340-AD71-20217FDCE003}"/>
          </ac:spMkLst>
        </pc:spChg>
        <pc:picChg chg="mod">
          <ac:chgData name="Kun Suo" userId="41c30799-3a2b-4880-86a3-8488be07954a" providerId="ADAL" clId="{884D7A1E-C2FB-7F46-A904-20D4112E1E2D}" dt="2020-02-15T19:36:26.740" v="369" actId="1076"/>
          <ac:picMkLst>
            <pc:docMk/>
            <pc:sldMk cId="30024033" sldId="473"/>
            <ac:picMk id="9" creationId="{AE265AD7-1B35-544D-85F0-A4A9728538A4}"/>
          </ac:picMkLst>
        </pc:picChg>
      </pc:sldChg>
      <pc:sldChg chg="modSp ord">
        <pc:chgData name="Kun Suo" userId="41c30799-3a2b-4880-86a3-8488be07954a" providerId="ADAL" clId="{884D7A1E-C2FB-7F46-A904-20D4112E1E2D}" dt="2020-02-15T19:36:51.525" v="378"/>
        <pc:sldMkLst>
          <pc:docMk/>
          <pc:sldMk cId="1871980636" sldId="474"/>
        </pc:sldMkLst>
        <pc:spChg chg="mod">
          <ac:chgData name="Kun Suo" userId="41c30799-3a2b-4880-86a3-8488be07954a" providerId="ADAL" clId="{884D7A1E-C2FB-7F46-A904-20D4112E1E2D}" dt="2020-02-15T19:36:41.285" v="377" actId="20577"/>
          <ac:spMkLst>
            <pc:docMk/>
            <pc:sldMk cId="1871980636" sldId="474"/>
            <ac:spMk id="2" creationId="{3457C6B7-FB3E-4546-B931-73D65C91E343}"/>
          </ac:spMkLst>
        </pc:spChg>
      </pc:sldChg>
      <pc:sldChg chg="del">
        <pc:chgData name="Kun Suo" userId="41c30799-3a2b-4880-86a3-8488be07954a" providerId="ADAL" clId="{884D7A1E-C2FB-7F46-A904-20D4112E1E2D}" dt="2020-02-15T19:37:07.078" v="379" actId="2696"/>
        <pc:sldMkLst>
          <pc:docMk/>
          <pc:sldMk cId="3429966866" sldId="475"/>
        </pc:sldMkLst>
      </pc:sldChg>
      <pc:sldChg chg="addSp modSp">
        <pc:chgData name="Kun Suo" userId="41c30799-3a2b-4880-86a3-8488be07954a" providerId="ADAL" clId="{884D7A1E-C2FB-7F46-A904-20D4112E1E2D}" dt="2020-02-15T19:38:13.943" v="387" actId="1076"/>
        <pc:sldMkLst>
          <pc:docMk/>
          <pc:sldMk cId="1202382384" sldId="477"/>
        </pc:sldMkLst>
        <pc:spChg chg="mod">
          <ac:chgData name="Kun Suo" userId="41c30799-3a2b-4880-86a3-8488be07954a" providerId="ADAL" clId="{884D7A1E-C2FB-7F46-A904-20D4112E1E2D}" dt="2020-02-15T19:37:39.209" v="381" actId="27636"/>
          <ac:spMkLst>
            <pc:docMk/>
            <pc:sldMk cId="1202382384" sldId="477"/>
            <ac:spMk id="5" creationId="{CA4A42DA-2F3F-8A45-B1B5-112DC05DE526}"/>
          </ac:spMkLst>
        </pc:spChg>
        <pc:picChg chg="mod">
          <ac:chgData name="Kun Suo" userId="41c30799-3a2b-4880-86a3-8488be07954a" providerId="ADAL" clId="{884D7A1E-C2FB-7F46-A904-20D4112E1E2D}" dt="2020-02-15T19:38:10.823" v="385" actId="1076"/>
          <ac:picMkLst>
            <pc:docMk/>
            <pc:sldMk cId="1202382384" sldId="477"/>
            <ac:picMk id="6" creationId="{A852C590-2960-EE4B-A84F-46F66061651C}"/>
          </ac:picMkLst>
        </pc:picChg>
        <pc:picChg chg="add mod">
          <ac:chgData name="Kun Suo" userId="41c30799-3a2b-4880-86a3-8488be07954a" providerId="ADAL" clId="{884D7A1E-C2FB-7F46-A904-20D4112E1E2D}" dt="2020-02-15T19:38:13.943" v="387" actId="1076"/>
          <ac:picMkLst>
            <pc:docMk/>
            <pc:sldMk cId="1202382384" sldId="477"/>
            <ac:picMk id="7" creationId="{7E6722AC-A3F8-3E46-9FF9-0C8D1C254B59}"/>
          </ac:picMkLst>
        </pc:picChg>
      </pc:sldChg>
      <pc:sldChg chg="addSp modSp">
        <pc:chgData name="Kun Suo" userId="41c30799-3a2b-4880-86a3-8488be07954a" providerId="ADAL" clId="{884D7A1E-C2FB-7F46-A904-20D4112E1E2D}" dt="2020-02-15T19:43:11.786" v="479" actId="1076"/>
        <pc:sldMkLst>
          <pc:docMk/>
          <pc:sldMk cId="1081342339" sldId="481"/>
        </pc:sldMkLst>
        <pc:spChg chg="add mod">
          <ac:chgData name="Kun Suo" userId="41c30799-3a2b-4880-86a3-8488be07954a" providerId="ADAL" clId="{884D7A1E-C2FB-7F46-A904-20D4112E1E2D}" dt="2020-02-15T19:43:11.786" v="479" actId="1076"/>
          <ac:spMkLst>
            <pc:docMk/>
            <pc:sldMk cId="1081342339" sldId="481"/>
            <ac:spMk id="5" creationId="{DED7F1EA-62D7-8746-8266-CAE929FBA950}"/>
          </ac:spMkLst>
        </pc:spChg>
      </pc:sldChg>
      <pc:sldChg chg="addSp modSp">
        <pc:chgData name="Kun Suo" userId="41c30799-3a2b-4880-86a3-8488be07954a" providerId="ADAL" clId="{884D7A1E-C2FB-7F46-A904-20D4112E1E2D}" dt="2020-02-15T19:40:44.280" v="401" actId="14100"/>
        <pc:sldMkLst>
          <pc:docMk/>
          <pc:sldMk cId="969336562" sldId="482"/>
        </pc:sldMkLst>
        <pc:spChg chg="mod">
          <ac:chgData name="Kun Suo" userId="41c30799-3a2b-4880-86a3-8488be07954a" providerId="ADAL" clId="{884D7A1E-C2FB-7F46-A904-20D4112E1E2D}" dt="2020-02-15T19:40:44.280" v="401" actId="14100"/>
          <ac:spMkLst>
            <pc:docMk/>
            <pc:sldMk cId="969336562" sldId="482"/>
            <ac:spMk id="10" creationId="{BC5F119C-585B-5A43-91E0-85F82A9A605B}"/>
          </ac:spMkLst>
        </pc:spChg>
        <pc:spChg chg="add mod">
          <ac:chgData name="Kun Suo" userId="41c30799-3a2b-4880-86a3-8488be07954a" providerId="ADAL" clId="{884D7A1E-C2FB-7F46-A904-20D4112E1E2D}" dt="2020-02-15T19:39:05.646" v="391" actId="1038"/>
          <ac:spMkLst>
            <pc:docMk/>
            <pc:sldMk cId="969336562" sldId="482"/>
            <ac:spMk id="13" creationId="{4AF7F2C8-06F5-7A44-BBB1-8C857F76ADDC}"/>
          </ac:spMkLst>
        </pc:spChg>
        <pc:spChg chg="add mod">
          <ac:chgData name="Kun Suo" userId="41c30799-3a2b-4880-86a3-8488be07954a" providerId="ADAL" clId="{884D7A1E-C2FB-7F46-A904-20D4112E1E2D}" dt="2020-02-15T19:39:05.646" v="391" actId="1038"/>
          <ac:spMkLst>
            <pc:docMk/>
            <pc:sldMk cId="969336562" sldId="482"/>
            <ac:spMk id="14" creationId="{13CDB5B3-6C1E-7D43-BF96-4E35765A3DF3}"/>
          </ac:spMkLst>
        </pc:spChg>
      </pc:sldChg>
      <pc:sldChg chg="modSp">
        <pc:chgData name="Kun Suo" userId="41c30799-3a2b-4880-86a3-8488be07954a" providerId="ADAL" clId="{884D7A1E-C2FB-7F46-A904-20D4112E1E2D}" dt="2020-02-15T19:48:16.938" v="524" actId="108"/>
        <pc:sldMkLst>
          <pc:docMk/>
          <pc:sldMk cId="1829358141" sldId="483"/>
        </pc:sldMkLst>
        <pc:spChg chg="mod">
          <ac:chgData name="Kun Suo" userId="41c30799-3a2b-4880-86a3-8488be07954a" providerId="ADAL" clId="{884D7A1E-C2FB-7F46-A904-20D4112E1E2D}" dt="2020-02-15T19:48:16.938" v="524" actId="108"/>
          <ac:spMkLst>
            <pc:docMk/>
            <pc:sldMk cId="1829358141" sldId="483"/>
            <ac:spMk id="5" creationId="{0AA22DAA-EC9A-6A43-A829-6BAC3A361E04}"/>
          </ac:spMkLst>
        </pc:spChg>
        <pc:spChg chg="mod">
          <ac:chgData name="Kun Suo" userId="41c30799-3a2b-4880-86a3-8488be07954a" providerId="ADAL" clId="{884D7A1E-C2FB-7F46-A904-20D4112E1E2D}" dt="2020-02-15T19:43:42.707" v="480" actId="1076"/>
          <ac:spMkLst>
            <pc:docMk/>
            <pc:sldMk cId="1829358141" sldId="483"/>
            <ac:spMk id="9" creationId="{3679FC58-E9E7-034A-91A9-CDD3374E912F}"/>
          </ac:spMkLst>
        </pc:spChg>
      </pc:sldChg>
      <pc:sldChg chg="addSp delSp modSp">
        <pc:chgData name="Kun Suo" userId="41c30799-3a2b-4880-86a3-8488be07954a" providerId="ADAL" clId="{884D7A1E-C2FB-7F46-A904-20D4112E1E2D}" dt="2020-02-15T19:54:18.944" v="575" actId="14100"/>
        <pc:sldMkLst>
          <pc:docMk/>
          <pc:sldMk cId="153749073" sldId="489"/>
        </pc:sldMkLst>
        <pc:spChg chg="add mod">
          <ac:chgData name="Kun Suo" userId="41c30799-3a2b-4880-86a3-8488be07954a" providerId="ADAL" clId="{884D7A1E-C2FB-7F46-A904-20D4112E1E2D}" dt="2020-02-15T19:53:30.912" v="561" actId="1076"/>
          <ac:spMkLst>
            <pc:docMk/>
            <pc:sldMk cId="153749073" sldId="489"/>
            <ac:spMk id="15" creationId="{42DC159D-9111-6748-A96B-28ACECBE4AD0}"/>
          </ac:spMkLst>
        </pc:spChg>
        <pc:spChg chg="add mod">
          <ac:chgData name="Kun Suo" userId="41c30799-3a2b-4880-86a3-8488be07954a" providerId="ADAL" clId="{884D7A1E-C2FB-7F46-A904-20D4112E1E2D}" dt="2020-02-15T19:54:06.232" v="573" actId="20577"/>
          <ac:spMkLst>
            <pc:docMk/>
            <pc:sldMk cId="153749073" sldId="489"/>
            <ac:spMk id="21" creationId="{78A203A8-B110-224D-B545-3BAD681A48D2}"/>
          </ac:spMkLst>
        </pc:spChg>
        <pc:cxnChg chg="add mod">
          <ac:chgData name="Kun Suo" userId="41c30799-3a2b-4880-86a3-8488be07954a" providerId="ADAL" clId="{884D7A1E-C2FB-7F46-A904-20D4112E1E2D}" dt="2020-02-15T19:53:35.238" v="562" actId="208"/>
          <ac:cxnSpMkLst>
            <pc:docMk/>
            <pc:sldMk cId="153749073" sldId="489"/>
            <ac:cxnSpMk id="12" creationId="{CA9D9CDB-428E-E649-93E5-14A167872546}"/>
          </ac:cxnSpMkLst>
        </pc:cxnChg>
        <pc:cxnChg chg="add mod">
          <ac:chgData name="Kun Suo" userId="41c30799-3a2b-4880-86a3-8488be07954a" providerId="ADAL" clId="{884D7A1E-C2FB-7F46-A904-20D4112E1E2D}" dt="2020-02-15T19:54:18.944" v="575" actId="14100"/>
          <ac:cxnSpMkLst>
            <pc:docMk/>
            <pc:sldMk cId="153749073" sldId="489"/>
            <ac:cxnSpMk id="16" creationId="{D3243E53-83FD-3A44-AE92-779AB24A9EFB}"/>
          </ac:cxnSpMkLst>
        </pc:cxnChg>
        <pc:cxnChg chg="add del">
          <ac:chgData name="Kun Suo" userId="41c30799-3a2b-4880-86a3-8488be07954a" providerId="ADAL" clId="{884D7A1E-C2FB-7F46-A904-20D4112E1E2D}" dt="2020-02-15T19:53:55.607" v="569"/>
          <ac:cxnSpMkLst>
            <pc:docMk/>
            <pc:sldMk cId="153749073" sldId="489"/>
            <ac:cxnSpMk id="20" creationId="{739C6A27-241D-5A43-B3C8-67DA8789EF87}"/>
          </ac:cxnSpMkLst>
        </pc:cxnChg>
      </pc:sldChg>
      <pc:sldChg chg="modSp add del ord">
        <pc:chgData name="Kun Suo" userId="41c30799-3a2b-4880-86a3-8488be07954a" providerId="ADAL" clId="{884D7A1E-C2FB-7F46-A904-20D4112E1E2D}" dt="2020-02-15T19:02:34.091" v="23" actId="2696"/>
        <pc:sldMkLst>
          <pc:docMk/>
          <pc:sldMk cId="461832288" sldId="559"/>
        </pc:sldMkLst>
        <pc:spChg chg="mod">
          <ac:chgData name="Kun Suo" userId="41c30799-3a2b-4880-86a3-8488be07954a" providerId="ADAL" clId="{884D7A1E-C2FB-7F46-A904-20D4112E1E2D}" dt="2020-01-30T21:30:46.221" v="22"/>
          <ac:spMkLst>
            <pc:docMk/>
            <pc:sldMk cId="461832288" sldId="559"/>
            <ac:spMk id="5" creationId="{C993C76F-7F32-DB45-94E7-0DB310791BB5}"/>
          </ac:spMkLst>
        </pc:spChg>
      </pc:sldChg>
      <pc:sldChg chg="add">
        <pc:chgData name="Kun Suo" userId="41c30799-3a2b-4880-86a3-8488be07954a" providerId="ADAL" clId="{884D7A1E-C2FB-7F46-A904-20D4112E1E2D}" dt="2020-02-15T19:07:29.062" v="58"/>
        <pc:sldMkLst>
          <pc:docMk/>
          <pc:sldMk cId="3715696687" sldId="559"/>
        </pc:sldMkLst>
      </pc:sldChg>
      <pc:sldChg chg="addSp modSp add">
        <pc:chgData name="Kun Suo" userId="41c30799-3a2b-4880-86a3-8488be07954a" providerId="ADAL" clId="{884D7A1E-C2FB-7F46-A904-20D4112E1E2D}" dt="2020-02-15T19:30:22.803" v="205"/>
        <pc:sldMkLst>
          <pc:docMk/>
          <pc:sldMk cId="2107767204" sldId="560"/>
        </pc:sldMkLst>
        <pc:spChg chg="mod">
          <ac:chgData name="Kun Suo" userId="41c30799-3a2b-4880-86a3-8488be07954a" providerId="ADAL" clId="{884D7A1E-C2FB-7F46-A904-20D4112E1E2D}" dt="2020-02-15T19:10:35.098" v="92"/>
          <ac:spMkLst>
            <pc:docMk/>
            <pc:sldMk cId="2107767204" sldId="560"/>
            <ac:spMk id="2" creationId="{8C50049F-B2D1-3C40-8876-2E26843352FC}"/>
          </ac:spMkLst>
        </pc:spChg>
        <pc:spChg chg="add">
          <ac:chgData name="Kun Suo" userId="41c30799-3a2b-4880-86a3-8488be07954a" providerId="ADAL" clId="{884D7A1E-C2FB-7F46-A904-20D4112E1E2D}" dt="2020-02-15T19:30:22.803" v="205"/>
          <ac:spMkLst>
            <pc:docMk/>
            <pc:sldMk cId="2107767204" sldId="560"/>
            <ac:spMk id="10" creationId="{928F25B6-3527-5C4C-AE14-B0F4A14C5300}"/>
          </ac:spMkLst>
        </pc:spChg>
      </pc:sldChg>
      <pc:sldChg chg="addSp delSp modSp add">
        <pc:chgData name="Kun Suo" userId="41c30799-3a2b-4880-86a3-8488be07954a" providerId="ADAL" clId="{884D7A1E-C2FB-7F46-A904-20D4112E1E2D}" dt="2020-02-15T19:24:57.404" v="164" actId="14100"/>
        <pc:sldMkLst>
          <pc:docMk/>
          <pc:sldMk cId="3468039326" sldId="561"/>
        </pc:sldMkLst>
        <pc:spChg chg="mod">
          <ac:chgData name="Kun Suo" userId="41c30799-3a2b-4880-86a3-8488be07954a" providerId="ADAL" clId="{884D7A1E-C2FB-7F46-A904-20D4112E1E2D}" dt="2020-02-15T19:13:08.039" v="148" actId="20577"/>
          <ac:spMkLst>
            <pc:docMk/>
            <pc:sldMk cId="3468039326" sldId="561"/>
            <ac:spMk id="2" creationId="{E92215EC-B6F9-CF46-B5EC-04EEABE2E93C}"/>
          </ac:spMkLst>
        </pc:spChg>
        <pc:spChg chg="del">
          <ac:chgData name="Kun Suo" userId="41c30799-3a2b-4880-86a3-8488be07954a" providerId="ADAL" clId="{884D7A1E-C2FB-7F46-A904-20D4112E1E2D}" dt="2020-02-15T19:22:22.806" v="149" actId="478"/>
          <ac:spMkLst>
            <pc:docMk/>
            <pc:sldMk cId="3468039326" sldId="561"/>
            <ac:spMk id="5" creationId="{2C0F2D35-C32C-2C44-9975-558F80CE8D4C}"/>
          </ac:spMkLst>
        </pc:spChg>
        <pc:spChg chg="add mod">
          <ac:chgData name="Kun Suo" userId="41c30799-3a2b-4880-86a3-8488be07954a" providerId="ADAL" clId="{884D7A1E-C2FB-7F46-A904-20D4112E1E2D}" dt="2020-02-15T19:24:57.404" v="164" actId="14100"/>
          <ac:spMkLst>
            <pc:docMk/>
            <pc:sldMk cId="3468039326" sldId="561"/>
            <ac:spMk id="7" creationId="{682C8C64-FEDB-9C4F-A9D0-4B5CF2F60A5F}"/>
          </ac:spMkLst>
        </pc:spChg>
        <pc:picChg chg="add mod">
          <ac:chgData name="Kun Suo" userId="41c30799-3a2b-4880-86a3-8488be07954a" providerId="ADAL" clId="{884D7A1E-C2FB-7F46-A904-20D4112E1E2D}" dt="2020-02-15T19:22:55.395" v="153" actId="1076"/>
          <ac:picMkLst>
            <pc:docMk/>
            <pc:sldMk cId="3468039326" sldId="561"/>
            <ac:picMk id="6" creationId="{9CB6ED5E-DF62-214C-9F31-D7253CB1ACE7}"/>
          </ac:picMkLst>
        </pc:picChg>
      </pc:sldChg>
      <pc:sldChg chg="addSp delSp modSp add">
        <pc:chgData name="Kun Suo" userId="41c30799-3a2b-4880-86a3-8488be07954a" providerId="ADAL" clId="{884D7A1E-C2FB-7F46-A904-20D4112E1E2D}" dt="2020-02-15T19:27:44.929" v="176" actId="1076"/>
        <pc:sldMkLst>
          <pc:docMk/>
          <pc:sldMk cId="2383026784" sldId="562"/>
        </pc:sldMkLst>
        <pc:picChg chg="add mod">
          <ac:chgData name="Kun Suo" userId="41c30799-3a2b-4880-86a3-8488be07954a" providerId="ADAL" clId="{884D7A1E-C2FB-7F46-A904-20D4112E1E2D}" dt="2020-02-15T19:26:44.864" v="167" actId="14100"/>
          <ac:picMkLst>
            <pc:docMk/>
            <pc:sldMk cId="2383026784" sldId="562"/>
            <ac:picMk id="5" creationId="{3ADFB53D-3553-FA4D-9280-96E0127E7B22}"/>
          </ac:picMkLst>
        </pc:picChg>
        <pc:picChg chg="del">
          <ac:chgData name="Kun Suo" userId="41c30799-3a2b-4880-86a3-8488be07954a" providerId="ADAL" clId="{884D7A1E-C2FB-7F46-A904-20D4112E1E2D}" dt="2020-02-15T19:23:15.284" v="155" actId="478"/>
          <ac:picMkLst>
            <pc:docMk/>
            <pc:sldMk cId="2383026784" sldId="562"/>
            <ac:picMk id="6" creationId="{9CB6ED5E-DF62-214C-9F31-D7253CB1ACE7}"/>
          </ac:picMkLst>
        </pc:picChg>
        <pc:picChg chg="add mod modCrop">
          <ac:chgData name="Kun Suo" userId="41c30799-3a2b-4880-86a3-8488be07954a" providerId="ADAL" clId="{884D7A1E-C2FB-7F46-A904-20D4112E1E2D}" dt="2020-02-15T19:27:08.145" v="172" actId="14100"/>
          <ac:picMkLst>
            <pc:docMk/>
            <pc:sldMk cId="2383026784" sldId="562"/>
            <ac:picMk id="7" creationId="{76BD64FA-250D-4F4A-BFD1-5DFB38F3A5DB}"/>
          </ac:picMkLst>
        </pc:picChg>
        <pc:picChg chg="add mod">
          <ac:chgData name="Kun Suo" userId="41c30799-3a2b-4880-86a3-8488be07954a" providerId="ADAL" clId="{884D7A1E-C2FB-7F46-A904-20D4112E1E2D}" dt="2020-02-15T19:27:44.929" v="176" actId="1076"/>
          <ac:picMkLst>
            <pc:docMk/>
            <pc:sldMk cId="2383026784" sldId="562"/>
            <ac:picMk id="8" creationId="{568261C2-9AFB-BA49-9D6F-ABDCA2C2D42A}"/>
          </ac:picMkLst>
        </pc:picChg>
      </pc:sldChg>
      <pc:sldChg chg="addSp delSp modSp add">
        <pc:chgData name="Kun Suo" userId="41c30799-3a2b-4880-86a3-8488be07954a" providerId="ADAL" clId="{884D7A1E-C2FB-7F46-A904-20D4112E1E2D}" dt="2020-02-15T19:31:40.700" v="216" actId="14100"/>
        <pc:sldMkLst>
          <pc:docMk/>
          <pc:sldMk cId="3530077274" sldId="563"/>
        </pc:sldMkLst>
        <pc:spChg chg="add mod">
          <ac:chgData name="Kun Suo" userId="41c30799-3a2b-4880-86a3-8488be07954a" providerId="ADAL" clId="{884D7A1E-C2FB-7F46-A904-20D4112E1E2D}" dt="2020-02-15T19:31:40.700" v="216" actId="14100"/>
          <ac:spMkLst>
            <pc:docMk/>
            <pc:sldMk cId="3530077274" sldId="563"/>
            <ac:spMk id="7" creationId="{B8311A5D-8BE9-7D43-A371-D62C1235E98A}"/>
          </ac:spMkLst>
        </pc:spChg>
        <pc:picChg chg="add del mod">
          <ac:chgData name="Kun Suo" userId="41c30799-3a2b-4880-86a3-8488be07954a" providerId="ADAL" clId="{884D7A1E-C2FB-7F46-A904-20D4112E1E2D}" dt="2020-02-15T19:31:15.742" v="206" actId="478"/>
          <ac:picMkLst>
            <pc:docMk/>
            <pc:sldMk cId="3530077274" sldId="563"/>
            <ac:picMk id="5" creationId="{6209CF37-EC7B-A246-90DB-BC4F136F5A40}"/>
          </ac:picMkLst>
        </pc:picChg>
        <pc:picChg chg="del">
          <ac:chgData name="Kun Suo" userId="41c30799-3a2b-4880-86a3-8488be07954a" providerId="ADAL" clId="{884D7A1E-C2FB-7F46-A904-20D4112E1E2D}" dt="2020-02-15T19:23:28.655" v="159" actId="478"/>
          <ac:picMkLst>
            <pc:docMk/>
            <pc:sldMk cId="3530077274" sldId="563"/>
            <ac:picMk id="6" creationId="{9CB6ED5E-DF62-214C-9F31-D7253CB1ACE7}"/>
          </ac:picMkLst>
        </pc:picChg>
        <pc:picChg chg="add mod">
          <ac:chgData name="Kun Suo" userId="41c30799-3a2b-4880-86a3-8488be07954a" providerId="ADAL" clId="{884D7A1E-C2FB-7F46-A904-20D4112E1E2D}" dt="2020-02-15T19:31:26.201" v="212" actId="1076"/>
          <ac:picMkLst>
            <pc:docMk/>
            <pc:sldMk cId="3530077274" sldId="563"/>
            <ac:picMk id="8" creationId="{FD8877B0-D6E6-6548-9B28-599B80ECECF7}"/>
          </ac:picMkLst>
        </pc:picChg>
      </pc:sldChg>
      <pc:sldChg chg="addSp delSp modSp add">
        <pc:chgData name="Kun Suo" userId="41c30799-3a2b-4880-86a3-8488be07954a" providerId="ADAL" clId="{884D7A1E-C2FB-7F46-A904-20D4112E1E2D}" dt="2020-02-15T19:35:19.755" v="353" actId="14100"/>
        <pc:sldMkLst>
          <pc:docMk/>
          <pc:sldMk cId="1127856519" sldId="564"/>
        </pc:sldMkLst>
        <pc:spChg chg="mod">
          <ac:chgData name="Kun Suo" userId="41c30799-3a2b-4880-86a3-8488be07954a" providerId="ADAL" clId="{884D7A1E-C2FB-7F46-A904-20D4112E1E2D}" dt="2020-02-15T19:32:41.970" v="228" actId="27636"/>
          <ac:spMkLst>
            <pc:docMk/>
            <pc:sldMk cId="1127856519" sldId="564"/>
            <ac:spMk id="2" creationId="{3457C6B7-FB3E-4546-B931-73D65C91E343}"/>
          </ac:spMkLst>
        </pc:spChg>
        <pc:spChg chg="mod">
          <ac:chgData name="Kun Suo" userId="41c30799-3a2b-4880-86a3-8488be07954a" providerId="ADAL" clId="{884D7A1E-C2FB-7F46-A904-20D4112E1E2D}" dt="2020-02-15T19:35:19.755" v="353" actId="14100"/>
          <ac:spMkLst>
            <pc:docMk/>
            <pc:sldMk cId="1127856519" sldId="564"/>
            <ac:spMk id="5" creationId="{9D4E99B3-DE4B-C745-8111-275B857AE649}"/>
          </ac:spMkLst>
        </pc:spChg>
        <pc:picChg chg="del">
          <ac:chgData name="Kun Suo" userId="41c30799-3a2b-4880-86a3-8488be07954a" providerId="ADAL" clId="{884D7A1E-C2FB-7F46-A904-20D4112E1E2D}" dt="2020-02-15T19:33:10.072" v="229" actId="478"/>
          <ac:picMkLst>
            <pc:docMk/>
            <pc:sldMk cId="1127856519" sldId="564"/>
            <ac:picMk id="6" creationId="{C34D0537-0241-974A-A0BE-9516D9BCD06E}"/>
          </ac:picMkLst>
        </pc:picChg>
        <pc:picChg chg="add mod">
          <ac:chgData name="Kun Suo" userId="41c30799-3a2b-4880-86a3-8488be07954a" providerId="ADAL" clId="{884D7A1E-C2FB-7F46-A904-20D4112E1E2D}" dt="2020-02-15T19:35:05.141" v="340" actId="1076"/>
          <ac:picMkLst>
            <pc:docMk/>
            <pc:sldMk cId="1127856519" sldId="564"/>
            <ac:picMk id="7" creationId="{543EA674-8698-7F40-92FF-EBDADFEEC074}"/>
          </ac:picMkLst>
        </pc:picChg>
      </pc:sldChg>
      <pc:sldChg chg="addSp delSp modSp add">
        <pc:chgData name="Kun Suo" userId="41c30799-3a2b-4880-86a3-8488be07954a" providerId="ADAL" clId="{884D7A1E-C2FB-7F46-A904-20D4112E1E2D}" dt="2020-02-15T19:48:03.412" v="521" actId="1076"/>
        <pc:sldMkLst>
          <pc:docMk/>
          <pc:sldMk cId="2780312179" sldId="565"/>
        </pc:sldMkLst>
        <pc:spChg chg="del mod">
          <ac:chgData name="Kun Suo" userId="41c30799-3a2b-4880-86a3-8488be07954a" providerId="ADAL" clId="{884D7A1E-C2FB-7F46-A904-20D4112E1E2D}" dt="2020-02-15T19:46:32.536" v="484" actId="478"/>
          <ac:spMkLst>
            <pc:docMk/>
            <pc:sldMk cId="2780312179" sldId="565"/>
            <ac:spMk id="2" creationId="{154D584F-C328-654D-9174-B5A2D85EE21A}"/>
          </ac:spMkLst>
        </pc:spChg>
        <pc:spChg chg="add del mod">
          <ac:chgData name="Kun Suo" userId="41c30799-3a2b-4880-86a3-8488be07954a" providerId="ADAL" clId="{884D7A1E-C2FB-7F46-A904-20D4112E1E2D}" dt="2020-02-15T19:46:36.195" v="485" actId="478"/>
          <ac:spMkLst>
            <pc:docMk/>
            <pc:sldMk cId="2780312179" sldId="565"/>
            <ac:spMk id="10" creationId="{BF285B7E-7A59-514C-951D-0E2BCCEC675D}"/>
          </ac:spMkLst>
        </pc:spChg>
        <pc:spChg chg="add mod">
          <ac:chgData name="Kun Suo" userId="41c30799-3a2b-4880-86a3-8488be07954a" providerId="ADAL" clId="{884D7A1E-C2FB-7F46-A904-20D4112E1E2D}" dt="2020-02-15T19:47:51.835" v="516" actId="1076"/>
          <ac:spMkLst>
            <pc:docMk/>
            <pc:sldMk cId="2780312179" sldId="565"/>
            <ac:spMk id="12" creationId="{8BD8BA1F-4E93-8743-A31E-590B50585C9E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18" creationId="{E69493D8-19AB-B643-89B3-3E3E1ACEE728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19" creationId="{E7D50D1E-AFFF-7241-AE65-9FFC43E2ED60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20" creationId="{067622AE-9379-D34A-A058-E10F004F23C2}"/>
          </ac:spMkLst>
        </pc:spChg>
        <pc:spChg chg="mod">
          <ac:chgData name="Kun Suo" userId="41c30799-3a2b-4880-86a3-8488be07954a" providerId="ADAL" clId="{884D7A1E-C2FB-7F46-A904-20D4112E1E2D}" dt="2020-02-15T19:46:45.191" v="486" actId="1076"/>
          <ac:spMkLst>
            <pc:docMk/>
            <pc:sldMk cId="2780312179" sldId="565"/>
            <ac:spMk id="21" creationId="{9C2FCBE0-A00F-DA4F-9363-B2CAA096DEB3}"/>
          </ac:spMkLst>
        </pc:spChg>
        <pc:spChg chg="del mod">
          <ac:chgData name="Kun Suo" userId="41c30799-3a2b-4880-86a3-8488be07954a" providerId="ADAL" clId="{884D7A1E-C2FB-7F46-A904-20D4112E1E2D}" dt="2020-02-15T19:47:02.109" v="488" actId="478"/>
          <ac:spMkLst>
            <pc:docMk/>
            <pc:sldMk cId="2780312179" sldId="565"/>
            <ac:spMk id="22" creationId="{B0975887-D1F0-AC46-B75C-C29D68FAC034}"/>
          </ac:spMkLst>
        </pc:spChg>
        <pc:spChg chg="del mod">
          <ac:chgData name="Kun Suo" userId="41c30799-3a2b-4880-86a3-8488be07954a" providerId="ADAL" clId="{884D7A1E-C2FB-7F46-A904-20D4112E1E2D}" dt="2020-02-15T19:47:08.311" v="492" actId="478"/>
          <ac:spMkLst>
            <pc:docMk/>
            <pc:sldMk cId="2780312179" sldId="565"/>
            <ac:spMk id="23" creationId="{91DD0B7B-A449-9943-BDC1-F6BCAD3560A4}"/>
          </ac:spMkLst>
        </pc:spChg>
        <pc:spChg chg="del mod">
          <ac:chgData name="Kun Suo" userId="41c30799-3a2b-4880-86a3-8488be07954a" providerId="ADAL" clId="{884D7A1E-C2FB-7F46-A904-20D4112E1E2D}" dt="2020-02-15T19:47:06.779" v="491" actId="478"/>
          <ac:spMkLst>
            <pc:docMk/>
            <pc:sldMk cId="2780312179" sldId="565"/>
            <ac:spMk id="24" creationId="{6921223B-7A70-4F42-9DEF-B0170D031449}"/>
          </ac:spMkLst>
        </pc:spChg>
        <pc:spChg chg="add mod">
          <ac:chgData name="Kun Suo" userId="41c30799-3a2b-4880-86a3-8488be07954a" providerId="ADAL" clId="{884D7A1E-C2FB-7F46-A904-20D4112E1E2D}" dt="2020-02-15T19:48:03.412" v="521" actId="1076"/>
          <ac:spMkLst>
            <pc:docMk/>
            <pc:sldMk cId="2780312179" sldId="565"/>
            <ac:spMk id="25" creationId="{83E3AA9C-2F96-1544-879D-54F7627366E0}"/>
          </ac:spMkLst>
        </pc:spChg>
        <pc:picChg chg="add del mod">
          <ac:chgData name="Kun Suo" userId="41c30799-3a2b-4880-86a3-8488be07954a" providerId="ADAL" clId="{884D7A1E-C2FB-7F46-A904-20D4112E1E2D}" dt="2020-02-15T19:47:04.627" v="490" actId="478"/>
          <ac:picMkLst>
            <pc:docMk/>
            <pc:sldMk cId="2780312179" sldId="565"/>
            <ac:picMk id="6" creationId="{D5BF99D0-8349-C14E-9629-4D8B8B87D2E3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7" creationId="{C2B1EFED-5785-5043-A553-E14E58DF7D61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4" creationId="{381D2A60-B4C4-3241-9535-EBB8B5EA3697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5" creationId="{00F40E88-84E0-8847-8126-FB95F7418ADA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6" creationId="{F8DA0740-7037-5E4A-822D-2488F215029F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7" creationId="{F4640E43-EFB2-724E-B0EF-DCBA3C651FB4}"/>
          </ac:picMkLst>
        </pc:pic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8" creationId="{B25F8F7B-1004-6D41-980F-897FC2467073}"/>
          </ac:cxnSpMkLst>
        </pc:cxn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9" creationId="{6E422B57-E70A-C44D-8775-70FA9DACCF2A}"/>
          </ac:cxnSpMkLst>
        </pc:cxn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11" creationId="{1228EE14-CB82-0045-8C71-9C5E6DBCB269}"/>
          </ac:cxnSpMkLst>
        </pc:cxnChg>
      </pc:sldChg>
      <pc:sldChg chg="addSp modSp add modAnim">
        <pc:chgData name="Kun Suo" userId="41c30799-3a2b-4880-86a3-8488be07954a" providerId="ADAL" clId="{884D7A1E-C2FB-7F46-A904-20D4112E1E2D}" dt="2020-02-15T19:51:52.383" v="537" actId="1076"/>
        <pc:sldMkLst>
          <pc:docMk/>
          <pc:sldMk cId="3859215698" sldId="566"/>
        </pc:sldMkLst>
        <pc:spChg chg="add mod">
          <ac:chgData name="Kun Suo" userId="41c30799-3a2b-4880-86a3-8488be07954a" providerId="ADAL" clId="{884D7A1E-C2FB-7F46-A904-20D4112E1E2D}" dt="2020-02-15T19:51:48.988" v="536" actId="208"/>
          <ac:spMkLst>
            <pc:docMk/>
            <pc:sldMk cId="3859215698" sldId="566"/>
            <ac:spMk id="2" creationId="{26E5F4EE-2FA2-0E4A-8BF5-5E6006936175}"/>
          </ac:spMkLst>
        </pc:spChg>
        <pc:picChg chg="add mod">
          <ac:chgData name="Kun Suo" userId="41c30799-3a2b-4880-86a3-8488be07954a" providerId="ADAL" clId="{884D7A1E-C2FB-7F46-A904-20D4112E1E2D}" dt="2020-02-15T19:51:52.383" v="537" actId="1076"/>
          <ac:picMkLst>
            <pc:docMk/>
            <pc:sldMk cId="3859215698" sldId="566"/>
            <ac:picMk id="22" creationId="{08D7F3CE-CE0A-7B40-92FD-D8A84FD6E0BB}"/>
          </ac:picMkLst>
        </pc:pic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Chg chg="delSp modSp">
        <pc:chgData name="Kun Suo" userId="41c30799-3a2b-4880-86a3-8488be07954a" providerId="ADAL" clId="{191B24C1-C58E-5744-86FB-DFD5E9474FAC}" dt="2019-11-26T15:32:17.418" v="51" actId="27636"/>
        <pc:sldMkLst>
          <pc:docMk/>
          <pc:sldMk cId="2124369641" sldId="455"/>
        </pc:sldMkLst>
        <pc:spChg chg="mod">
          <ac:chgData name="Kun Suo" userId="41c30799-3a2b-4880-86a3-8488be07954a" providerId="ADAL" clId="{191B24C1-C58E-5744-86FB-DFD5E9474FAC}" dt="2019-11-26T15:31:29.189" v="35"/>
          <ac:spMkLst>
            <pc:docMk/>
            <pc:sldMk cId="2124369641" sldId="455"/>
            <ac:spMk id="2" creationId="{FFC2855A-DEE2-0D40-A6B6-D55DE7EB2980}"/>
          </ac:spMkLst>
        </pc:spChg>
        <pc:spChg chg="del">
          <ac:chgData name="Kun Suo" userId="41c30799-3a2b-4880-86a3-8488be07954a" providerId="ADAL" clId="{191B24C1-C58E-5744-86FB-DFD5E9474FAC}" dt="2019-11-26T15:26:29.265" v="1" actId="478"/>
          <ac:spMkLst>
            <pc:docMk/>
            <pc:sldMk cId="2124369641" sldId="455"/>
            <ac:spMk id="4" creationId="{F044DC4E-DC78-284A-8F61-29F8EBB49D0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124369641" sldId="455"/>
            <ac:spMk id="5" creationId="{935F4400-BB90-C94A-8A70-8CAFB251A87C}"/>
          </ac:spMkLst>
        </pc:spChg>
        <pc:spChg chg="mod">
          <ac:chgData name="Kun Suo" userId="41c30799-3a2b-4880-86a3-8488be07954a" providerId="ADAL" clId="{191B24C1-C58E-5744-86FB-DFD5E9474FAC}" dt="2019-11-26T15:32:17.418" v="51" actId="27636"/>
          <ac:spMkLst>
            <pc:docMk/>
            <pc:sldMk cId="2124369641" sldId="455"/>
            <ac:spMk id="6" creationId="{84ACBAF7-8B38-FB46-A0A9-659634E70926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10/23/22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2.34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34.60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9:39.23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44.857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9,'37'-5,"2"2,-26 3,3 0,2 0,-6 0,6 0,-3 0,4 0,-6 0,4 0,-1 0,-3 0,13 0,-16 0,8 0,0 0,-9 0,21 0,-20 0,18 0,-15 0,11 0,-11 0,10 0,-10 7,11-6,-11 6,5-3,-6-3,7 2,1-3,-4 0,21 4,-7-3,16 4,-18-5,-5 0,-18 0,2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46.89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0,'39'0,"1"0,-28 0,17 0,-7 0,4 0,-2 0,-8 0,8 0,-11 0,6 0,-3 0,-3 0,10 0,-6 0,13 0,1 0,5 0,-5 0,3 0,-7 0,3 0,-10 0,0 0,-8 0,7 0,-6 0,6 0,-4 0,4 0,-4 0,7 0,-11 0,15 0,-17 0,13 0,-7 0,-2 0,1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49.33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0,'47'12,"-2"-4,-14 0,-3-7,11 11,-17-6,7 3,-16-6,2-3,6 0,-2 4,7-3,-2 2,-7-3,7 0,-8 0,0 0,1 3,13-2,13 2,9-3,-8 0,-5 0,-17 0,-1 0,-2 0,-6 0,16-8,-15 3,9-4,-11 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50.744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17,'48'-4,"-5"3,-22-2,3 3,-7-4,2 3,-4-2,4 3,-4 0,11 0,-10 0,12 0,-12 0,8 0,2 8,-4-6,7 6,-17-5,7-2,-3 2,1 0,7-2,-7 2,7-3,-8 0,4 0,-1 0,-3 0,-1 4,7-4,-9 4,6-4,-1 0,-2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10/23/22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4504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4504/blob/main/omp-helloworld.c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4504/blob/main/omp-helloworld.c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kevinsuo/CS4504/blob/main/omp-helloworld.c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4504/blob/main/serial-code.c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omp-helloworld-2.c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3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mp.org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5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kevinsuo/CS7172/blob/master/trapezoidal-serial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80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41.png"/><Relationship Id="rId7" Type="http://schemas.openxmlformats.org/officeDocument/2006/relationships/image" Target="../media/image3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340.png"/><Relationship Id="rId5" Type="http://schemas.openxmlformats.org/officeDocument/2006/relationships/image" Target="../media/image310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3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tiff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80.png"/><Relationship Id="rId2" Type="http://schemas.openxmlformats.org/officeDocument/2006/relationships/hyperlink" Target="https://github.com/kevinsuo/CS7172/blob/master/trapezoidal-omp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hyperlink" Target="https://github.com/kevinsuo/CS7172/blob/master/trapezoidal-omp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olfram.com/mathematic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OpenMP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1C08E9-FA32-4645-B5EB-97AB6409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9" y="1283466"/>
            <a:ext cx="8220835" cy="4507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https://github.com/kevinsuo/CS4504/blob/main/omp-helloworld.c</a:t>
            </a:r>
            <a:endParaRPr lang="en-US" dirty="0"/>
          </a:p>
          <a:p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DEB558F-FAB4-D940-84DA-21E820D692DE}"/>
              </a:ext>
            </a:extLst>
          </p:cNvPr>
          <p:cNvSpPr/>
          <p:nvPr/>
        </p:nvSpPr>
        <p:spPr>
          <a:xfrm>
            <a:off x="5943600" y="2438400"/>
            <a:ext cx="1905000" cy="457200"/>
          </a:xfrm>
          <a:prstGeom prst="wedgeRoundRectCallout">
            <a:avLst>
              <a:gd name="adj1" fmla="val -66075"/>
              <a:gd name="adj2" fmla="val 1061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0,1,2,3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38D7D8B-6887-CF44-ADE3-E699DDA217AD}"/>
              </a:ext>
            </a:extLst>
          </p:cNvPr>
          <p:cNvSpPr/>
          <p:nvPr/>
        </p:nvSpPr>
        <p:spPr>
          <a:xfrm>
            <a:off x="2788484" y="5592368"/>
            <a:ext cx="2624959" cy="597666"/>
          </a:xfrm>
          <a:prstGeom prst="wedgeRoundRectCallout">
            <a:avLst>
              <a:gd name="adj1" fmla="val -62059"/>
              <a:gd name="adj2" fmla="val -1926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core number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4461F85-AC1B-6246-8325-97367A1216CC}"/>
              </a:ext>
            </a:extLst>
          </p:cNvPr>
          <p:cNvSpPr/>
          <p:nvPr/>
        </p:nvSpPr>
        <p:spPr>
          <a:xfrm>
            <a:off x="2614925" y="1447800"/>
            <a:ext cx="1250116" cy="457200"/>
          </a:xfrm>
          <a:prstGeom prst="wedgeRoundRectCallout">
            <a:avLst>
              <a:gd name="adj1" fmla="val -79862"/>
              <a:gd name="adj2" fmla="val -555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omp.h file</a:t>
            </a:r>
          </a:p>
        </p:txBody>
      </p:sp>
    </p:spTree>
    <p:extLst>
      <p:ext uri="{BB962C8B-B14F-4D97-AF65-F5344CB8AC3E}">
        <p14:creationId xmlns:p14="http://schemas.microsoft.com/office/powerpoint/2010/main" val="2099244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557A-7F63-5748-BF63-3364FB76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671B6C-C756-6049-8F35-AF3B0769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B8D91-20C1-EB44-80FA-DD3DFED9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E6218A-CAE6-6344-8AE9-A97AC351C25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7924800" cy="4937760"/>
          </a:xfrm>
        </p:spPr>
        <p:txBody>
          <a:bodyPr/>
          <a:lstStyle/>
          <a:p>
            <a:r>
              <a:rPr lang="en-US" dirty="0"/>
              <a:t>Compile</a:t>
            </a:r>
          </a:p>
          <a:p>
            <a:pPr lvl="1"/>
            <a:r>
              <a:rPr lang="en-US" dirty="0"/>
              <a:t>gcc omp-helloworld.c   -o   omp-helloworld.o </a:t>
            </a:r>
            <a:r>
              <a:rPr lang="en-US" dirty="0">
                <a:solidFill>
                  <a:schemeClr val="accent2"/>
                </a:solidFill>
              </a:rPr>
              <a:t>-fopenmp 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Run</a:t>
            </a:r>
          </a:p>
          <a:p>
            <a:pPr lvl="1"/>
            <a:r>
              <a:rPr lang="en-US" dirty="0"/>
              <a:t>./omp-helloworld.o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D345AD-0F79-8441-92D1-E928B500F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47"/>
          <a:stretch/>
        </p:blipFill>
        <p:spPr>
          <a:xfrm>
            <a:off x="1319979" y="4572000"/>
            <a:ext cx="6504041" cy="145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32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1C08E9-FA32-4645-B5EB-97AB6409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9" y="1283466"/>
            <a:ext cx="8220835" cy="4507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Pragmas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https://github.com/kevinsuo/CS4504/blob/main/omp-helloworld.c</a:t>
            </a:r>
            <a:endParaRPr lang="en-US" dirty="0"/>
          </a:p>
          <a:p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DEB558F-FAB4-D940-84DA-21E820D692DE}"/>
              </a:ext>
            </a:extLst>
          </p:cNvPr>
          <p:cNvSpPr/>
          <p:nvPr/>
        </p:nvSpPr>
        <p:spPr>
          <a:xfrm>
            <a:off x="5943600" y="2438400"/>
            <a:ext cx="1905000" cy="457200"/>
          </a:xfrm>
          <a:prstGeom prst="wedgeRoundRectCallout">
            <a:avLst>
              <a:gd name="adj1" fmla="val -66075"/>
              <a:gd name="adj2" fmla="val 1061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0,1,2,3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38D7D8B-6887-CF44-ADE3-E699DDA217AD}"/>
              </a:ext>
            </a:extLst>
          </p:cNvPr>
          <p:cNvSpPr/>
          <p:nvPr/>
        </p:nvSpPr>
        <p:spPr>
          <a:xfrm>
            <a:off x="2788484" y="5592368"/>
            <a:ext cx="2624959" cy="597666"/>
          </a:xfrm>
          <a:prstGeom prst="wedgeRoundRectCallout">
            <a:avLst>
              <a:gd name="adj1" fmla="val -62059"/>
              <a:gd name="adj2" fmla="val -1926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core number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28F25B6-3527-5C4C-AE14-B0F4A14C5300}"/>
              </a:ext>
            </a:extLst>
          </p:cNvPr>
          <p:cNvSpPr/>
          <p:nvPr/>
        </p:nvSpPr>
        <p:spPr>
          <a:xfrm>
            <a:off x="2614925" y="1447800"/>
            <a:ext cx="1250116" cy="457200"/>
          </a:xfrm>
          <a:prstGeom prst="wedgeRoundRectCallout">
            <a:avLst>
              <a:gd name="adj1" fmla="val -79862"/>
              <a:gd name="adj2" fmla="val -555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omp.h file</a:t>
            </a:r>
          </a:p>
        </p:txBody>
      </p:sp>
    </p:spTree>
    <p:extLst>
      <p:ext uri="{BB962C8B-B14F-4D97-AF65-F5344CB8AC3E}">
        <p14:creationId xmlns:p14="http://schemas.microsoft.com/office/powerpoint/2010/main" val="210776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https://github.com/kevinsuo/CS4504/blob/main/omp-helloworld.c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5ED0051-3C04-1444-B735-82C592F3B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52600"/>
            <a:ext cx="7065963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E0217E6-E5FF-DB4B-91A7-07FF0A095D16}"/>
              </a:ext>
            </a:extLst>
          </p:cNvPr>
          <p:cNvSpPr/>
          <p:nvPr/>
        </p:nvSpPr>
        <p:spPr>
          <a:xfrm>
            <a:off x="1219200" y="2133600"/>
            <a:ext cx="1219200" cy="1524000"/>
          </a:xfrm>
          <a:prstGeom prst="ellipse">
            <a:avLst/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514B0B-43A9-DA49-9E1B-A0EFE3AC7BF9}"/>
              </a:ext>
            </a:extLst>
          </p:cNvPr>
          <p:cNvSpPr/>
          <p:nvPr/>
        </p:nvSpPr>
        <p:spPr>
          <a:xfrm>
            <a:off x="4038600" y="1580464"/>
            <a:ext cx="1219200" cy="2534335"/>
          </a:xfrm>
          <a:prstGeom prst="ellipse">
            <a:avLst/>
          </a:prstGeom>
          <a:noFill/>
          <a:ln w="571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8A10D-91A5-5040-BD0B-193F04C93CEA}"/>
              </a:ext>
            </a:extLst>
          </p:cNvPr>
          <p:cNvSpPr txBox="1"/>
          <p:nvPr/>
        </p:nvSpPr>
        <p:spPr>
          <a:xfrm>
            <a:off x="930649" y="4382351"/>
            <a:ext cx="152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thread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C81AA4-187B-3247-9274-4DC1095FAF93}"/>
              </a:ext>
            </a:extLst>
          </p:cNvPr>
          <p:cNvSpPr txBox="1"/>
          <p:nvPr/>
        </p:nvSpPr>
        <p:spPr>
          <a:xfrm>
            <a:off x="3992870" y="4396912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thread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2423CD-4057-894C-B39E-FAC1F6607D68}"/>
              </a:ext>
            </a:extLst>
          </p:cNvPr>
          <p:cNvSpPr/>
          <p:nvPr/>
        </p:nvSpPr>
        <p:spPr>
          <a:xfrm>
            <a:off x="612648" y="5277536"/>
            <a:ext cx="223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#pragma omp parallel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EF3128-388B-A149-9E07-52CF3AE14D6E}"/>
              </a:ext>
            </a:extLst>
          </p:cNvPr>
          <p:cNvSpPr/>
          <p:nvPr/>
        </p:nvSpPr>
        <p:spPr>
          <a:xfrm>
            <a:off x="3997124" y="5062060"/>
            <a:ext cx="38028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omp_get_thread_num</a:t>
            </a:r>
          </a:p>
          <a:p>
            <a:r>
              <a:rPr lang="en-US" dirty="0"/>
              <a:t>omp_get_num_threads</a:t>
            </a:r>
          </a:p>
          <a:p>
            <a:r>
              <a:rPr lang="en-US" dirty="0"/>
              <a:t>	Get total number and rankID</a:t>
            </a:r>
          </a:p>
        </p:txBody>
      </p:sp>
    </p:spTree>
    <p:extLst>
      <p:ext uri="{BB962C8B-B14F-4D97-AF65-F5344CB8AC3E}">
        <p14:creationId xmlns:p14="http://schemas.microsoft.com/office/powerpoint/2010/main" val="2758229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557A-7F63-5748-BF63-3364FB76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671B6C-C756-6049-8F35-AF3B0769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B8D91-20C1-EB44-80FA-DD3DFED9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E6218A-CAE6-6344-8AE9-A97AC351C25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581400" cy="4937760"/>
          </a:xfrm>
        </p:spPr>
        <p:txBody>
          <a:bodyPr/>
          <a:lstStyle/>
          <a:p>
            <a:r>
              <a:rPr lang="en-US" dirty="0"/>
              <a:t>Compile</a:t>
            </a:r>
          </a:p>
          <a:p>
            <a:pPr lvl="1"/>
            <a:r>
              <a:rPr lang="en-US" dirty="0"/>
              <a:t>gcc -fopenmp omp-helloworld.c -o omp-helloworld.o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15066-27B8-5346-8D8C-DDA281A3378D}"/>
              </a:ext>
            </a:extLst>
          </p:cNvPr>
          <p:cNvSpPr/>
          <p:nvPr/>
        </p:nvSpPr>
        <p:spPr>
          <a:xfrm>
            <a:off x="323850" y="3716338"/>
            <a:ext cx="3095625" cy="13668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0 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1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2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58F653-BA08-8244-B705-35EBC71A8164}"/>
              </a:ext>
            </a:extLst>
          </p:cNvPr>
          <p:cNvSpPr/>
          <p:nvPr/>
        </p:nvSpPr>
        <p:spPr>
          <a:xfrm>
            <a:off x="3059113" y="4797425"/>
            <a:ext cx="2862262" cy="136652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1 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2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0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BF45F0-09D6-6048-9C55-BEEA958A2366}"/>
              </a:ext>
            </a:extLst>
          </p:cNvPr>
          <p:cNvSpPr/>
          <p:nvPr/>
        </p:nvSpPr>
        <p:spPr>
          <a:xfrm>
            <a:off x="5940425" y="3860800"/>
            <a:ext cx="2646363" cy="136683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3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1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2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F1365-0960-D747-A391-4B77E72AD1B1}"/>
              </a:ext>
            </a:extLst>
          </p:cNvPr>
          <p:cNvSpPr txBox="1"/>
          <p:nvPr/>
        </p:nvSpPr>
        <p:spPr>
          <a:xfrm>
            <a:off x="3708400" y="3716338"/>
            <a:ext cx="1295400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66FF"/>
                </a:solidFill>
                <a:latin typeface="+mn-lt"/>
              </a:rPr>
              <a:t>possible</a:t>
            </a:r>
            <a:br>
              <a:rPr lang="en-US" sz="2000" dirty="0">
                <a:solidFill>
                  <a:srgbClr val="0066FF"/>
                </a:solidFill>
                <a:latin typeface="+mn-lt"/>
              </a:rPr>
            </a:br>
            <a:r>
              <a:rPr lang="en-US" sz="2000" dirty="0">
                <a:solidFill>
                  <a:srgbClr val="0066FF"/>
                </a:solidFill>
                <a:latin typeface="+mn-lt"/>
              </a:rPr>
              <a:t>outcomes</a:t>
            </a:r>
          </a:p>
        </p:txBody>
      </p:sp>
      <p:cxnSp>
        <p:nvCxnSpPr>
          <p:cNvPr id="11" name="Straight Arrow Connector 13">
            <a:extLst>
              <a:ext uri="{FF2B5EF4-FFF2-40B4-BE49-F238E27FC236}">
                <a16:creationId xmlns:a16="http://schemas.microsoft.com/office/drawing/2014/main" id="{039C47AB-40C9-CA44-BE60-C9265B0DA6C1}"/>
              </a:ext>
            </a:extLst>
          </p:cNvPr>
          <p:cNvCxnSpPr>
            <a:cxnSpLocks noChangeShapeType="1"/>
            <a:stCxn id="10" idx="1"/>
          </p:cNvCxnSpPr>
          <p:nvPr/>
        </p:nvCxnSpPr>
        <p:spPr bwMode="auto">
          <a:xfrm rot="10800000" flipV="1">
            <a:off x="3132138" y="4070350"/>
            <a:ext cx="576262" cy="22225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4">
            <a:extLst>
              <a:ext uri="{FF2B5EF4-FFF2-40B4-BE49-F238E27FC236}">
                <a16:creationId xmlns:a16="http://schemas.microsoft.com/office/drawing/2014/main" id="{A83CA065-E24C-CE4D-A470-BCDC9E2B4F5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 flipV="1">
            <a:off x="5003800" y="4005263"/>
            <a:ext cx="576263" cy="22225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6">
            <a:extLst>
              <a:ext uri="{FF2B5EF4-FFF2-40B4-BE49-F238E27FC236}">
                <a16:creationId xmlns:a16="http://schemas.microsoft.com/office/drawing/2014/main" id="{5C3CF927-D584-5442-83FC-D44DD0E765D9}"/>
              </a:ext>
            </a:extLst>
          </p:cNvPr>
          <p:cNvCxnSpPr>
            <a:cxnSpLocks noChangeShapeType="1"/>
            <a:stCxn id="10" idx="2"/>
          </p:cNvCxnSpPr>
          <p:nvPr/>
        </p:nvCxnSpPr>
        <p:spPr bwMode="auto">
          <a:xfrm rot="16200000" flipH="1">
            <a:off x="4169569" y="4610894"/>
            <a:ext cx="373062" cy="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6D345AD-0F79-8441-92D1-E928B500F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0" y="179059"/>
            <a:ext cx="48133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96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9C33-4CDF-BB46-A9FF-48471341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Compile and Run an OpenMP Program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62188-E291-B941-ADD5-BBF4F7D5E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CA87D-6637-2441-9D51-3F0DB13F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B8376A8-5E5D-FB40-B27F-392F6090A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946769"/>
              </p:ext>
            </p:extLst>
          </p:nvPr>
        </p:nvGraphicFramePr>
        <p:xfrm>
          <a:off x="473529" y="1760721"/>
          <a:ext cx="8196942" cy="3336558"/>
        </p:xfrm>
        <a:graphic>
          <a:graphicData uri="http://schemas.openxmlformats.org/drawingml/2006/table">
            <a:tbl>
              <a:tblPr/>
              <a:tblGrid>
                <a:gridCol w="2732314">
                  <a:extLst>
                    <a:ext uri="{9D8B030D-6E8A-4147-A177-3AD203B41FA5}">
                      <a16:colId xmlns:a16="http://schemas.microsoft.com/office/drawing/2014/main" val="3224707149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404373470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837773161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Compiler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Compiler Options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Default behavior for # of threads</a:t>
                      </a:r>
                      <a:br>
                        <a:rPr lang="en-US" b="1" dirty="0">
                          <a:effectLst/>
                        </a:rPr>
                      </a:br>
                      <a:r>
                        <a:rPr lang="en-US" b="1" dirty="0">
                          <a:effectLst/>
                        </a:rPr>
                        <a:t>(OMP_NUM_THREADS not set)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210387"/>
                  </a:ext>
                </a:extLst>
              </a:tr>
              <a:tr h="756586">
                <a:tc>
                  <a:txBody>
                    <a:bodyPr/>
                    <a:lstStyle/>
                    <a:p>
                      <a:r>
                        <a:rPr lang="en-US" dirty="0"/>
                        <a:t>GNU (gcc, g++, gfortran)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-fopenmp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many threads as available cores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434716"/>
                  </a:ext>
                </a:extLst>
              </a:tr>
              <a:tr h="756586">
                <a:tc>
                  <a:txBody>
                    <a:bodyPr/>
                    <a:lstStyle/>
                    <a:p>
                      <a:r>
                        <a:rPr lang="en-US" dirty="0"/>
                        <a:t>Intel (icc ifort)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-openmp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many threads as available cores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333447"/>
                  </a:ext>
                </a:extLst>
              </a:tr>
              <a:tr h="756586">
                <a:tc>
                  <a:txBody>
                    <a:bodyPr/>
                    <a:lstStyle/>
                    <a:p>
                      <a:r>
                        <a:rPr lang="en-US" dirty="0"/>
                        <a:t>Portland Group (pgcc,pgCC,pgf77,pgf90)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-mp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thread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569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2675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15EC-B6F9-CF46-B5EC-04EEABE2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Sequential to Parallel in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03A38-F23E-C94F-BE1D-321AD8B4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9D68-4D8D-A94B-B426-1F89E6A1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6ED5E-DF62-214C-9F31-D7253CB1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9" y="1251292"/>
            <a:ext cx="8229600" cy="51050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2C8C64-FEDB-9C4F-A9D0-4B5CF2F60A5F}"/>
              </a:ext>
            </a:extLst>
          </p:cNvPr>
          <p:cNvSpPr/>
          <p:nvPr/>
        </p:nvSpPr>
        <p:spPr>
          <a:xfrm>
            <a:off x="4876801" y="1600200"/>
            <a:ext cx="3772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https://github.com/kevinsuo/CS4504/blob/main/serial-code.c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039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15EC-B6F9-CF46-B5EC-04EEABE2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Sequential to Parallel in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03A38-F23E-C94F-BE1D-321AD8B4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9D68-4D8D-A94B-B426-1F89E6A1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8877B0-D6E6-6548-9B28-599B80EC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39" y="1219200"/>
            <a:ext cx="8176226" cy="5410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311A5D-8BE9-7D43-A371-D62C1235E98A}"/>
              </a:ext>
            </a:extLst>
          </p:cNvPr>
          <p:cNvSpPr/>
          <p:nvPr/>
        </p:nvSpPr>
        <p:spPr>
          <a:xfrm>
            <a:off x="437939" y="4495800"/>
            <a:ext cx="2212848" cy="304800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BAB4315-48B0-DD4B-8B53-92313D7D1A23}"/>
              </a:ext>
            </a:extLst>
          </p:cNvPr>
          <p:cNvSpPr/>
          <p:nvPr/>
        </p:nvSpPr>
        <p:spPr>
          <a:xfrm>
            <a:off x="418723" y="1600200"/>
            <a:ext cx="2212848" cy="304800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077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15EC-B6F9-CF46-B5EC-04EEABE2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Sequential to Parallel in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03A38-F23E-C94F-BE1D-321AD8B4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9D68-4D8D-A94B-B426-1F89E6A1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FB53D-3553-FA4D-9280-96E0127E7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295400"/>
            <a:ext cx="7375585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D64FA-250D-4F4A-BFD1-5DFB38F3A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62"/>
          <a:stretch/>
        </p:blipFill>
        <p:spPr>
          <a:xfrm>
            <a:off x="457199" y="2806322"/>
            <a:ext cx="8040311" cy="1079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8261C2-9AFB-BA49-9D6F-ABDCA2C2D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4717131"/>
            <a:ext cx="794904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26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C6B7-FB3E-4546-B931-73D65C91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Clause: #pragma omp parallel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7740A5-7F2A-8444-A969-80A5FD2D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2E29C-8362-5742-A37B-5FDEFB7D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4E99B3-DE4B-C745-8111-275B857AE64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895600"/>
          </a:xfrm>
        </p:spPr>
        <p:txBody>
          <a:bodyPr>
            <a:normAutofit/>
          </a:bodyPr>
          <a:lstStyle/>
          <a:p>
            <a:r>
              <a:rPr lang="en-US" altLang="en-US" dirty="0"/>
              <a:t>Each core creates one thread to execute the function</a:t>
            </a:r>
          </a:p>
          <a:p>
            <a:r>
              <a:rPr lang="en-US" altLang="en-US" dirty="0"/>
              <a:t>The number of thread is determined by runtime system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EA674-8698-7F40-92FF-EBDADFEEC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475519"/>
            <a:ext cx="4857750" cy="152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5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OpenMP introduction</a:t>
            </a:r>
          </a:p>
          <a:p>
            <a:pPr lvl="1"/>
            <a:r>
              <a:rPr lang="en-US" dirty="0"/>
              <a:t>Helloworld of OpenMP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OpenMP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1066148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1017-789E-F340-AD71-20217FDC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#pragma omp parallel num_threads(thread_count)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FB0FC-F07B-E449-9335-D1C40CED8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D0BD-0C9B-F843-BB23-C08EBA87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D5BEC-81A9-9844-9CA6-5035FC9A7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1412875"/>
            <a:ext cx="7099300" cy="45974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A2C20D1-288C-114E-8E00-B6C2887F40C4}"/>
              </a:ext>
            </a:extLst>
          </p:cNvPr>
          <p:cNvSpPr/>
          <p:nvPr/>
        </p:nvSpPr>
        <p:spPr>
          <a:xfrm>
            <a:off x="4572000" y="5445125"/>
            <a:ext cx="2624959" cy="597666"/>
          </a:xfrm>
          <a:prstGeom prst="wedgeRoundRectCallout">
            <a:avLst>
              <a:gd name="adj1" fmla="val -48347"/>
              <a:gd name="adj2" fmla="val -9171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user input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EA3922-1A0F-0E4A-975B-9E61981174D1}"/>
              </a:ext>
            </a:extLst>
          </p:cNvPr>
          <p:cNvSpPr/>
          <p:nvPr/>
        </p:nvSpPr>
        <p:spPr>
          <a:xfrm>
            <a:off x="3429000" y="1524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https://github.com/kevinsuo/CS7172/blob/master/omp-helloworld-2.c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10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C6B7-FB3E-4546-B931-73D65C91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Clause: </a:t>
            </a:r>
            <a:r>
              <a:rPr lang="en-US" dirty="0"/>
              <a:t>#pragma omp parallel num_threads(thread_count)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7740A5-7F2A-8444-A969-80A5FD2D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2E29C-8362-5742-A37B-5FDEFB7D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4E99B3-DE4B-C745-8111-275B857AE64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8956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The num_threads clause can be added to a parallel directive. </a:t>
            </a:r>
          </a:p>
          <a:p>
            <a:endParaRPr lang="en-US" altLang="en-US" dirty="0"/>
          </a:p>
          <a:p>
            <a:r>
              <a:rPr lang="en-US" altLang="en-US" dirty="0"/>
              <a:t>It allows the programmer to specify the number of threads that should execute the following block.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D0537-0241-974A-A0BE-9516D9BCD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4572000"/>
            <a:ext cx="8940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8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1017-789E-F340-AD71-20217FDC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#pragma omp parallel num_threads(thread_count)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FB0FC-F07B-E449-9335-D1C40CED8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D0BD-0C9B-F843-BB23-C08EBA87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58F6303-60D3-5446-BFCF-99B584E2922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581400" cy="4937760"/>
          </a:xfrm>
        </p:spPr>
        <p:txBody>
          <a:bodyPr/>
          <a:lstStyle/>
          <a:p>
            <a:r>
              <a:rPr lang="en-US" dirty="0"/>
              <a:t>Compile</a:t>
            </a:r>
          </a:p>
          <a:p>
            <a:pPr lvl="1"/>
            <a:r>
              <a:rPr lang="en-US" dirty="0"/>
              <a:t>gcc -fopenmp -o omp-helloworld-2.o omp-helloworld-2.c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265AD7-1B35-544D-85F0-A4A972853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275702"/>
            <a:ext cx="4687894" cy="5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2185-950C-DD49-BC35-9BF68E1C4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Of note…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293106-1F16-B645-857D-51FA89B05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F93A6-9B40-0D45-B7C3-CB2345AE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B8709-0E38-FD43-8C0D-C4247105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9" y="1295400"/>
            <a:ext cx="4064000" cy="441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2CD20-2D29-1A42-8DD0-F03FD5B9C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462" y="1295400"/>
            <a:ext cx="4742445" cy="76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7286B8-811B-6246-9283-7D49067B196C}"/>
              </a:ext>
            </a:extLst>
          </p:cNvPr>
          <p:cNvSpPr txBox="1"/>
          <p:nvPr/>
        </p:nvSpPr>
        <p:spPr>
          <a:xfrm>
            <a:off x="5318717" y="3745209"/>
            <a:ext cx="25437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2"/>
                </a:solidFill>
              </a:rPr>
              <a:t>10000 threads fail!</a:t>
            </a:r>
          </a:p>
          <a:p>
            <a:endParaRPr lang="en-US" sz="2400" i="1" dirty="0">
              <a:solidFill>
                <a:schemeClr val="accent2"/>
              </a:solidFill>
            </a:endParaRPr>
          </a:p>
          <a:p>
            <a:r>
              <a:rPr lang="en-US" sz="2400" i="1" dirty="0">
                <a:solidFill>
                  <a:schemeClr val="accent2"/>
                </a:solidFill>
              </a:rPr>
              <a:t>Too many.</a:t>
            </a:r>
          </a:p>
        </p:txBody>
      </p:sp>
    </p:spTree>
    <p:extLst>
      <p:ext uri="{BB962C8B-B14F-4D97-AF65-F5344CB8AC3E}">
        <p14:creationId xmlns:p14="http://schemas.microsoft.com/office/powerpoint/2010/main" val="659247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artoons,cooperation,households,keys,people,persons,Screen Beans®,synergy,team efforts,teamwork">
            <a:extLst>
              <a:ext uri="{FF2B5EF4-FFF2-40B4-BE49-F238E27FC236}">
                <a16:creationId xmlns:a16="http://schemas.microsoft.com/office/drawing/2014/main" id="{A852C590-2960-EE4B-A84F-46F660616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235" y="3873773"/>
            <a:ext cx="24479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2A19B3-27A4-6344-81C2-DD594118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Some terminology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DF1552-FA9E-764F-BECC-66A4376B5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B3765-B829-C040-9E69-4DE1CAE38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4A42DA-2F3F-8A45-B1B5-112DC05DE5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860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In OpenMP parlance the collection of threads executing the parallel block — the original thread and the new threads — is called a </a:t>
            </a:r>
            <a:r>
              <a:rPr lang="en-US" altLang="en-US" dirty="0">
                <a:solidFill>
                  <a:srgbClr val="C00000"/>
                </a:solidFill>
              </a:rPr>
              <a:t>team</a:t>
            </a:r>
            <a:r>
              <a:rPr lang="en-US" altLang="en-US" dirty="0"/>
              <a:t>, the original thread is called the </a:t>
            </a:r>
            <a:r>
              <a:rPr lang="en-US" altLang="en-US" dirty="0">
                <a:solidFill>
                  <a:srgbClr val="C00000"/>
                </a:solidFill>
              </a:rPr>
              <a:t>master</a:t>
            </a:r>
            <a:r>
              <a:rPr lang="en-US" altLang="en-US" dirty="0"/>
              <a:t>, and the additional threads are called </a:t>
            </a:r>
            <a:r>
              <a:rPr lang="en-US" altLang="en-US" dirty="0">
                <a:solidFill>
                  <a:srgbClr val="C00000"/>
                </a:solidFill>
              </a:rPr>
              <a:t>worker</a:t>
            </a:r>
            <a:r>
              <a:rPr lang="en-US" altLang="en-US" dirty="0"/>
              <a:t>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722AC-A3F8-3E46-9FF9-0C8D1C25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539852"/>
            <a:ext cx="5483160" cy="220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82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6864-58FB-E44F-8179-16771CAB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In case the compiler doesn’t support 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BE68E-266B-1D4D-8C3D-8C03FAFA6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2596C-8E6A-B845-BEAC-A378DB02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DA214-0A47-8549-8E12-1C964CAD066B}"/>
              </a:ext>
            </a:extLst>
          </p:cNvPr>
          <p:cNvSpPr/>
          <p:nvPr/>
        </p:nvSpPr>
        <p:spPr>
          <a:xfrm>
            <a:off x="1331913" y="1916113"/>
            <a:ext cx="3144837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include &lt;omp.h&gt;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E53939-A347-8648-B876-B2D928571C18}"/>
              </a:ext>
            </a:extLst>
          </p:cNvPr>
          <p:cNvSpPr/>
          <p:nvPr/>
        </p:nvSpPr>
        <p:spPr>
          <a:xfrm>
            <a:off x="3276600" y="3284538"/>
            <a:ext cx="4572000" cy="15573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#ifdef _OPENMP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include &lt;omp.h&gt;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#endif</a:t>
            </a:r>
          </a:p>
        </p:txBody>
      </p:sp>
      <p:cxnSp>
        <p:nvCxnSpPr>
          <p:cNvPr id="8" name="Straight Arrow Connector 6">
            <a:extLst>
              <a:ext uri="{FF2B5EF4-FFF2-40B4-BE49-F238E27FC236}">
                <a16:creationId xmlns:a16="http://schemas.microsoft.com/office/drawing/2014/main" id="{6859AA7F-12BC-FE43-973C-8A93C87E7B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32138" y="2492375"/>
            <a:ext cx="1008062" cy="649288"/>
          </a:xfrm>
          <a:prstGeom prst="straightConnector1">
            <a:avLst/>
          </a:prstGeom>
          <a:noFill/>
          <a:ln w="2857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26699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5F7D-9A90-2344-93B6-A6741405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In case the compiler doesn’t support 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B203F-E740-8E4A-912E-3CF98AF40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ACF0A-23C5-1548-80E5-C229D8A0E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58D46F-46A7-D44C-84DD-14B99102C9BA}"/>
              </a:ext>
            </a:extLst>
          </p:cNvPr>
          <p:cNvSpPr/>
          <p:nvPr/>
        </p:nvSpPr>
        <p:spPr>
          <a:xfrm>
            <a:off x="684213" y="1844675"/>
            <a:ext cx="8064500" cy="36258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ifdef _OPENMP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int my_rank = omp_get_thread_num ( );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int thread_count = omp_get_num_threads ( );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else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int my_rank = 0;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int thread_count = 1;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endif</a:t>
            </a:r>
          </a:p>
        </p:txBody>
      </p:sp>
    </p:spTree>
    <p:extLst>
      <p:ext uri="{BB962C8B-B14F-4D97-AF65-F5344CB8AC3E}">
        <p14:creationId xmlns:p14="http://schemas.microsoft.com/office/powerpoint/2010/main" val="2567143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A523-942E-F84B-8AA5-112F38C9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DFEB7-3461-0049-86BE-34027E46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B58CE-27AA-DA4E-9790-8F3037EB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4" descr="egg timers,hourglasses,households,Photographs,timers">
            <a:extLst>
              <a:ext uri="{FF2B5EF4-FFF2-40B4-BE49-F238E27FC236}">
                <a16:creationId xmlns:a16="http://schemas.microsoft.com/office/drawing/2014/main" id="{69E9C071-45D3-254C-A963-3C5B965F3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7445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A78C-435B-DF41-923A-C72FF981C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98991-07DF-2F48-A799-C9A7E27F1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44DB8-08AB-1F46-9633-BA80520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3FAE79-3009-5148-9A93-AD20A6893AE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In this case, you don’t need to link in the MPI libraries.</a:t>
            </a:r>
          </a:p>
          <a:p>
            <a:endParaRPr lang="en-US" altLang="en-US" dirty="0"/>
          </a:p>
          <a:p>
            <a:r>
              <a:rPr lang="en-US" altLang="en-US" dirty="0"/>
              <a:t>Returns time in </a:t>
            </a:r>
            <a:r>
              <a:rPr lang="en-US" altLang="en-US" sz="3300" b="1" u="sng" dirty="0">
                <a:solidFill>
                  <a:schemeClr val="accent2"/>
                </a:solidFill>
              </a:rPr>
              <a:t>microseconds</a:t>
            </a:r>
            <a:r>
              <a:rPr lang="en-US" altLang="en-US" dirty="0"/>
              <a:t> elapsed from some point in the past.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6E397F-0B68-2B4A-A7F9-1D8CBD35A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023519"/>
            <a:ext cx="3494088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View Details">
            <a:extLst>
              <a:ext uri="{FF2B5EF4-FFF2-40B4-BE49-F238E27FC236}">
                <a16:creationId xmlns:a16="http://schemas.microsoft.com/office/drawing/2014/main" id="{3C0C22EE-2666-9948-99E1-88A553BC3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3" y="4456906"/>
            <a:ext cx="11303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14:cNvPr>
              <p14:cNvContentPartPr/>
              <p14:nvPr/>
            </p14:nvContentPartPr>
            <p14:xfrm>
              <a:off x="1756440" y="5638800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2800" y="5530800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5880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D972E-478A-F74B-A699-CB3C1F068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84313"/>
            <a:ext cx="79406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36621" y="2986087"/>
              <a:ext cx="2815560" cy="3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2878087"/>
                <a:ext cx="29232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14:cNvPr>
              <p14:cNvContentPartPr/>
              <p14:nvPr/>
            </p14:nvContentPartPr>
            <p14:xfrm>
              <a:off x="636621" y="3880242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3772242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8192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855A-DEE2-0D40-A6B6-D55DE7EB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CD552-32CB-0842-BC5A-C417A9D9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F4400-BB90-C94A-8A70-8CAFB25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CBAF7-8B38-FB46-A0A9-659634E709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MP = multiprocessing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API for shared-memory parallel programming.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7E59D-C357-864A-96F2-441B2344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6682"/>
            <a:ext cx="2987040" cy="106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9BC44C-F091-8D46-AA57-2BA9A90D5B56}"/>
              </a:ext>
            </a:extLst>
          </p:cNvPr>
          <p:cNvSpPr/>
          <p:nvPr/>
        </p:nvSpPr>
        <p:spPr>
          <a:xfrm>
            <a:off x="5318762" y="266700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https://www.openmp.org/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369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3A9D50-1E7B-8C40-8EE4-61FE5BDF1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2127714"/>
            <a:ext cx="8877300" cy="3136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 in nanoseconds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85800" y="3162764"/>
              <a:ext cx="4109980" cy="4571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053909"/>
                <a:ext cx="4217635" cy="263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14:cNvPr>
              <p14:cNvContentPartPr/>
              <p14:nvPr/>
            </p14:nvContentPartPr>
            <p14:xfrm>
              <a:off x="685800" y="3947804"/>
              <a:ext cx="4109980" cy="4571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838949"/>
                <a:ext cx="4217635" cy="263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8960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021BD-4993-D042-AD27-BFBC1CD1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Run-times of serial and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81D508-062F-2F48-8A84-9070B13EE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3824-F967-DD45-B034-2BC0876F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4C52AF-FDFF-A843-8E1D-70C9853BA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0421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91084A-C8D0-DC44-BDE8-4241317E4AC3}"/>
              </a:ext>
            </a:extLst>
          </p:cNvPr>
          <p:cNvSpPr txBox="1"/>
          <p:nvPr/>
        </p:nvSpPr>
        <p:spPr>
          <a:xfrm>
            <a:off x="6372225" y="5084763"/>
            <a:ext cx="13525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(Seconds)</a:t>
            </a:r>
          </a:p>
        </p:txBody>
      </p:sp>
    </p:spTree>
    <p:extLst>
      <p:ext uri="{BB962C8B-B14F-4D97-AF65-F5344CB8AC3E}">
        <p14:creationId xmlns:p14="http://schemas.microsoft.com/office/powerpoint/2010/main" val="1326660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3FC9-A73A-DC4D-B117-5D841BAF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Speedup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31FF5-8110-4A40-81A8-24B58FF2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73BA-53E0-1144-812E-D34CAC498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B6711D3-A7B9-F44F-AE13-B2F109379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773238"/>
            <a:ext cx="522605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093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AEBE-7D81-ED40-83AD-EC2D8A67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Speedups of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36BB1-CC6A-9242-A9F1-09E907542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F9951-B311-2847-BDD5-4070C900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60EFC3E-AF52-5745-95CB-5C0DED86A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1" y="1828800"/>
            <a:ext cx="7640637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81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53C8-4B56-BC4F-898F-F51AD641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Trapezoidal Rule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E06070-52E0-1E4A-93ED-D380E1872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10C77-57B0-C94C-AE06-31653277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academic,cartoons,children,classes,courses,education,females,geometric shapes,geometry,girls,kids,mathematics,people,persons,schools,students,trapezoids">
            <a:extLst>
              <a:ext uri="{FF2B5EF4-FFF2-40B4-BE49-F238E27FC236}">
                <a16:creationId xmlns:a16="http://schemas.microsoft.com/office/drawing/2014/main" id="{7CE86467-4AA4-6548-B94C-A7CF2C70D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812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3777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C7BA-CAA6-B74D-AD61-6451C5B7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EF1557-8749-C743-8A02-B4A0553DA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F11F2-D94B-CE45-96E3-E1978804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F1ADDDC-50BF-EE49-BFA1-8C7B424D2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844675"/>
            <a:ext cx="8199438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6711D5A-7DCD-AE4A-802A-D810A4B279EE}"/>
                  </a:ext>
                </a:extLst>
              </p:cNvPr>
              <p:cNvSpPr/>
              <p:nvPr/>
            </p:nvSpPr>
            <p:spPr>
              <a:xfrm>
                <a:off x="7131050" y="4951252"/>
                <a:ext cx="1555750" cy="365761"/>
              </a:xfrm>
              <a:prstGeom prst="wedgeRoundRectCallout">
                <a:avLst>
                  <a:gd name="adj1" fmla="val -53113"/>
                  <a:gd name="adj2" fmla="val -31366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6711D5A-7DCD-AE4A-802A-D810A4B27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050" y="4951252"/>
                <a:ext cx="1555750" cy="365761"/>
              </a:xfrm>
              <a:prstGeom prst="wedgeRoundRectCallout">
                <a:avLst>
                  <a:gd name="adj1" fmla="val -53113"/>
                  <a:gd name="adj2" fmla="val -313669"/>
                  <a:gd name="adj3" fmla="val 16667"/>
                </a:avLst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DDFC8023-241D-DB47-8E7C-759974945901}"/>
              </a:ext>
            </a:extLst>
          </p:cNvPr>
          <p:cNvSpPr/>
          <p:nvPr/>
        </p:nvSpPr>
        <p:spPr>
          <a:xfrm rot="16200000">
            <a:off x="6400800" y="4443810"/>
            <a:ext cx="228600" cy="685800"/>
          </a:xfrm>
          <a:prstGeom prst="leftBrace">
            <a:avLst>
              <a:gd name="adj1" fmla="val 47222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52478-0FAF-9545-BF61-A4C55DF7F155}"/>
              </a:ext>
            </a:extLst>
          </p:cNvPr>
          <p:cNvSpPr txBox="1"/>
          <p:nvPr/>
        </p:nvSpPr>
        <p:spPr>
          <a:xfrm>
            <a:off x="6361853" y="49853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3010B4-790B-6D4C-80B9-8910401A8B50}"/>
              </a:ext>
            </a:extLst>
          </p:cNvPr>
          <p:cNvSpPr txBox="1"/>
          <p:nvPr/>
        </p:nvSpPr>
        <p:spPr>
          <a:xfrm>
            <a:off x="6023609" y="421878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BA359-81BB-1C41-BBC3-8C4FFA9D52BB}"/>
              </a:ext>
            </a:extLst>
          </p:cNvPr>
          <p:cNvSpPr txBox="1"/>
          <p:nvPr/>
        </p:nvSpPr>
        <p:spPr>
          <a:xfrm>
            <a:off x="6698341" y="421878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3F7DE2D9-CEE9-FA44-9BAF-12605D44CF95}"/>
                  </a:ext>
                </a:extLst>
              </p:cNvPr>
              <p:cNvSpPr/>
              <p:nvPr/>
            </p:nvSpPr>
            <p:spPr>
              <a:xfrm>
                <a:off x="4039394" y="4588113"/>
                <a:ext cx="1219200" cy="365760"/>
              </a:xfrm>
              <a:prstGeom prst="wedgeRoundRectCallout">
                <a:avLst>
                  <a:gd name="adj1" fmla="val 82659"/>
                  <a:gd name="adj2" fmla="val -23041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3F7DE2D9-CEE9-FA44-9BAF-12605D44CF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394" y="4588113"/>
                <a:ext cx="1219200" cy="365760"/>
              </a:xfrm>
              <a:prstGeom prst="wedgeRoundRectCallout">
                <a:avLst>
                  <a:gd name="adj1" fmla="val 82659"/>
                  <a:gd name="adj2" fmla="val -23041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75C517F9-EEEB-3540-92FE-27BBC2614859}"/>
                  </a:ext>
                </a:extLst>
              </p:cNvPr>
              <p:cNvSpPr/>
              <p:nvPr/>
            </p:nvSpPr>
            <p:spPr>
              <a:xfrm>
                <a:off x="5486509" y="2068512"/>
                <a:ext cx="1600200" cy="369333"/>
              </a:xfrm>
              <a:prstGeom prst="wedgeRoundRectCallout">
                <a:avLst>
                  <a:gd name="adj1" fmla="val 1365"/>
                  <a:gd name="adj2" fmla="val 17236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75C517F9-EEEB-3540-92FE-27BBC2614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09" y="2068512"/>
                <a:ext cx="1600200" cy="369333"/>
              </a:xfrm>
              <a:prstGeom prst="wedgeRoundRectCallout">
                <a:avLst>
                  <a:gd name="adj1" fmla="val 1365"/>
                  <a:gd name="adj2" fmla="val 17236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D7F1EA-62D7-8746-8266-CAE929FBA950}"/>
              </a:ext>
            </a:extLst>
          </p:cNvPr>
          <p:cNvSpPr txBox="1"/>
          <p:nvPr/>
        </p:nvSpPr>
        <p:spPr>
          <a:xfrm>
            <a:off x="2582499" y="5654694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used rectangle size to approximate</a:t>
            </a:r>
            <a:r>
              <a:rPr lang="zh-CN" altLang="en-US"/>
              <a:t> </a:t>
            </a:r>
            <a:r>
              <a:rPr lang="en-US" altLang="zh-CN" dirty="0"/>
              <a:t>calculate the size of trapezoid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42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E27F-1E04-5045-81FB-1D49E5F58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Serial algorithm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12771-4784-3D47-A477-FA882F04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7AED6-90A4-B94F-B803-EED3C04C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C7966-3608-2C48-B38E-C191B0B63406}"/>
              </a:ext>
            </a:extLst>
          </p:cNvPr>
          <p:cNvSpPr/>
          <p:nvPr/>
        </p:nvSpPr>
        <p:spPr>
          <a:xfrm>
            <a:off x="4343400" y="304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https://github.com/kevinsuo/CS7172/blob/master/trapezoidal-serial.c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0D8F3-D040-0942-8E2D-319EEA463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44675"/>
            <a:ext cx="3886200" cy="37338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D821778-5FEA-3446-9864-9914173B9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0" t="2155" b="1"/>
          <a:stretch/>
        </p:blipFill>
        <p:spPr bwMode="auto">
          <a:xfrm>
            <a:off x="4644094" y="2318708"/>
            <a:ext cx="4024313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BC5F119C-585B-5A43-91E0-85F82A9A605B}"/>
                  </a:ext>
                </a:extLst>
              </p:cNvPr>
              <p:cNvSpPr/>
              <p:nvPr/>
            </p:nvSpPr>
            <p:spPr>
              <a:xfrm>
                <a:off x="6096000" y="2352755"/>
                <a:ext cx="1636776" cy="428822"/>
              </a:xfrm>
              <a:prstGeom prst="wedgeRoundRectCallout">
                <a:avLst>
                  <a:gd name="adj1" fmla="val -40696"/>
                  <a:gd name="adj2" fmla="val 19162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BC5F119C-585B-5A43-91E0-85F82A9A6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352755"/>
                <a:ext cx="1636776" cy="428822"/>
              </a:xfrm>
              <a:prstGeom prst="wedgeRoundRectCallout">
                <a:avLst>
                  <a:gd name="adj1" fmla="val -40696"/>
                  <a:gd name="adj2" fmla="val 19162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CB5CE0CD-114E-324B-B8EC-739341781993}"/>
                  </a:ext>
                </a:extLst>
              </p:cNvPr>
              <p:cNvSpPr/>
              <p:nvPr/>
            </p:nvSpPr>
            <p:spPr>
              <a:xfrm>
                <a:off x="4572000" y="5340988"/>
                <a:ext cx="1626264" cy="365760"/>
              </a:xfrm>
              <a:prstGeom prst="wedgeRoundRectCallout">
                <a:avLst>
                  <a:gd name="adj1" fmla="val 42051"/>
                  <a:gd name="adj2" fmla="val -21022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CB5CE0CD-114E-324B-B8EC-739341781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340988"/>
                <a:ext cx="1626264" cy="365760"/>
              </a:xfrm>
              <a:prstGeom prst="wedgeRoundRectCallout">
                <a:avLst>
                  <a:gd name="adj1" fmla="val 42051"/>
                  <a:gd name="adj2" fmla="val -210221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19D6216-6888-AE44-9315-DB735E0252C4}"/>
              </a:ext>
            </a:extLst>
          </p:cNvPr>
          <p:cNvSpPr/>
          <p:nvPr/>
        </p:nvSpPr>
        <p:spPr>
          <a:xfrm>
            <a:off x="1472184" y="4495800"/>
            <a:ext cx="2243328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4AF7F2C8-06F5-7A44-BBB1-8C857F76ADDC}"/>
              </a:ext>
            </a:extLst>
          </p:cNvPr>
          <p:cNvSpPr/>
          <p:nvPr/>
        </p:nvSpPr>
        <p:spPr>
          <a:xfrm rot="16200000">
            <a:off x="7010400" y="4515053"/>
            <a:ext cx="228600" cy="685800"/>
          </a:xfrm>
          <a:prstGeom prst="leftBrace">
            <a:avLst>
              <a:gd name="adj1" fmla="val 47222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CDB5B3-6C1E-7D43-BF96-4E35765A3DF3}"/>
              </a:ext>
            </a:extLst>
          </p:cNvPr>
          <p:cNvSpPr txBox="1"/>
          <p:nvPr/>
        </p:nvSpPr>
        <p:spPr>
          <a:xfrm>
            <a:off x="6971453" y="505654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969336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893C-FE62-D24C-8C52-B56706A94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First 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60ECB8-A610-8D4D-837F-DCE8C126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3243-2B6D-4744-BE84-0A0788D7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A22DAA-EC9A-6A43-A829-6BAC3A361E0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382711" y="1242695"/>
            <a:ext cx="4724400" cy="493776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Wingdings" pitchFamily="2" charset="2"/>
              <a:buNone/>
            </a:pPr>
            <a:r>
              <a:rPr lang="en-US" altLang="en-US" dirty="0"/>
              <a:t>1) We identified two types of tasks:</a:t>
            </a:r>
          </a:p>
          <a:p>
            <a:pPr marL="971550" lvl="1" indent="-514350">
              <a:buFont typeface="Wingdings" pitchFamily="2" charset="2"/>
              <a:buNone/>
            </a:pPr>
            <a:r>
              <a:rPr lang="en-US" altLang="en-US" dirty="0"/>
              <a:t>a) computation of the areas of individual trapezoids, and</a:t>
            </a:r>
          </a:p>
          <a:p>
            <a:pPr marL="971550" lvl="1" indent="-514350">
              <a:buFont typeface="Wingdings" pitchFamily="2" charset="2"/>
              <a:buNone/>
            </a:pPr>
            <a:r>
              <a:rPr lang="en-US" altLang="en-US" dirty="0"/>
              <a:t>b) adding the areas of trapezoids.</a:t>
            </a:r>
          </a:p>
          <a:p>
            <a:pPr marL="514350" indent="-514350">
              <a:buFont typeface="Wingdings" pitchFamily="2" charset="2"/>
              <a:buNone/>
            </a:pPr>
            <a:endParaRPr lang="en-US" altLang="en-US" dirty="0"/>
          </a:p>
          <a:p>
            <a:pPr marL="514350" indent="-514350">
              <a:buFont typeface="Wingdings" pitchFamily="2" charset="2"/>
              <a:buNone/>
            </a:pPr>
            <a:r>
              <a:rPr lang="en-US" altLang="en-US" dirty="0"/>
              <a:t>2) There is </a:t>
            </a:r>
            <a:r>
              <a:rPr lang="en-US" altLang="en-US" b="1" dirty="0">
                <a:solidFill>
                  <a:schemeClr val="accent2"/>
                </a:solidFill>
              </a:rPr>
              <a:t>no communication </a:t>
            </a:r>
            <a:r>
              <a:rPr lang="en-US" altLang="en-US" dirty="0"/>
              <a:t>among the tasks in the first collection, but each task in the first collection </a:t>
            </a:r>
            <a:r>
              <a:rPr lang="en-US" altLang="en-US" b="1" dirty="0">
                <a:solidFill>
                  <a:schemeClr val="accent2"/>
                </a:solidFill>
              </a:rPr>
              <a:t>communicates</a:t>
            </a:r>
            <a:r>
              <a:rPr lang="en-US" altLang="en-US" dirty="0"/>
              <a:t> with task 1b.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390A9-9BB2-D848-B352-3B963983E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4675"/>
            <a:ext cx="3886200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D0528444-163F-6A46-A00E-69C6BAA15B47}"/>
                  </a:ext>
                </a:extLst>
              </p:cNvPr>
              <p:cNvSpPr/>
              <p:nvPr/>
            </p:nvSpPr>
            <p:spPr>
              <a:xfrm>
                <a:off x="3352800" y="3711575"/>
                <a:ext cx="501708" cy="365760"/>
              </a:xfrm>
              <a:prstGeom prst="wedgeRoundRectCallout">
                <a:avLst>
                  <a:gd name="adj1" fmla="val -60600"/>
                  <a:gd name="adj2" fmla="val 9725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D0528444-163F-6A46-A00E-69C6BAA15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711575"/>
                <a:ext cx="501708" cy="365760"/>
              </a:xfrm>
              <a:prstGeom prst="wedgeRoundRectCallout">
                <a:avLst>
                  <a:gd name="adj1" fmla="val -60600"/>
                  <a:gd name="adj2" fmla="val 97251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3679FC58-E9E7-034A-91A9-CDD3374E912F}"/>
                  </a:ext>
                </a:extLst>
              </p:cNvPr>
              <p:cNvSpPr/>
              <p:nvPr/>
            </p:nvSpPr>
            <p:spPr>
              <a:xfrm>
                <a:off x="2209800" y="4876800"/>
                <a:ext cx="501708" cy="365760"/>
              </a:xfrm>
              <a:prstGeom prst="wedgeRoundRectCallout">
                <a:avLst>
                  <a:gd name="adj1" fmla="val -64790"/>
                  <a:gd name="adj2" fmla="val -10389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3679FC58-E9E7-034A-91A9-CDD3374E9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876800"/>
                <a:ext cx="501708" cy="365760"/>
              </a:xfrm>
              <a:prstGeom prst="wedgeRoundRectCallout">
                <a:avLst>
                  <a:gd name="adj1" fmla="val -64790"/>
                  <a:gd name="adj2" fmla="val -103898"/>
                  <a:gd name="adj3" fmla="val 16667"/>
                </a:avLst>
              </a:prstGeom>
              <a:blipFill>
                <a:blip r:embed="rId4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358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4" y="3233147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755" y="29183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313155" y="1997112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446756" y="1967430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742155" y="1906234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955" y="5189578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70" y="2699787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561" y="2560259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127" y="2528833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760390" y="52644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190157" y="281322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3045048" y="278180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8117125" y="29676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8BA1F-4E93-8743-A31E-590B50585C9E}"/>
              </a:ext>
            </a:extLst>
          </p:cNvPr>
          <p:cNvSpPr/>
          <p:nvPr/>
        </p:nvSpPr>
        <p:spPr>
          <a:xfrm>
            <a:off x="4987297" y="2813227"/>
            <a:ext cx="2014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(a)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no 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E3AA9C-2F96-1544-879D-54F7627366E0}"/>
              </a:ext>
            </a:extLst>
          </p:cNvPr>
          <p:cNvSpPr/>
          <p:nvPr/>
        </p:nvSpPr>
        <p:spPr>
          <a:xfrm>
            <a:off x="1734831" y="4340860"/>
            <a:ext cx="1718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(b)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312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FE72-75F0-5F42-BF03-A11BED30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First 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DF3DFE-047B-0E4D-AB28-7367EF69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C9661-2033-7A42-893D-B10B645E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8C8F3B-5479-5549-8BD2-F1C9C62C603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dirty="0"/>
              <a:t>3) We assumed that there would be many more trapezoids than cores. 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So we aggregated tasks by assigning a contiguous block of trapezoids to each thread (and a single thread to each core).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88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7F20-3823-B642-9D43-1A4BB7FB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Memory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9D5641-DE59-0E49-BF64-420CEC46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48559-A312-B34C-8323-50C1DF3C6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608CCF-637A-4B42-80BD-3DDEDFB5770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>
            <a:normAutofit fontScale="92500"/>
          </a:bodyPr>
          <a:lstStyle/>
          <a:p>
            <a:r>
              <a:rPr lang="en-US" dirty="0"/>
              <a:t>Each processor has its own memory</a:t>
            </a:r>
          </a:p>
          <a:p>
            <a:r>
              <a:rPr lang="en-US" dirty="0"/>
              <a:t>Parallel programming by message passing (MPI)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2E994E-DBDD-DD41-8211-51F94A5C4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10" y="2873375"/>
            <a:ext cx="4109179" cy="3276600"/>
          </a:xfrm>
          <a:prstGeom prst="rect">
            <a:avLst/>
          </a:prstGeom>
        </p:spPr>
      </p:pic>
      <p:sp>
        <p:nvSpPr>
          <p:cNvPr id="7" name="Curved Up Arrow 6">
            <a:extLst>
              <a:ext uri="{FF2B5EF4-FFF2-40B4-BE49-F238E27FC236}">
                <a16:creationId xmlns:a16="http://schemas.microsoft.com/office/drawing/2014/main" id="{8DC4536E-6F3D-F14F-8BE9-3C46357AF1D6}"/>
              </a:ext>
            </a:extLst>
          </p:cNvPr>
          <p:cNvSpPr/>
          <p:nvPr/>
        </p:nvSpPr>
        <p:spPr>
          <a:xfrm>
            <a:off x="3716884" y="4038600"/>
            <a:ext cx="2379116" cy="1371600"/>
          </a:xfrm>
          <a:prstGeom prst="curvedUpArrow">
            <a:avLst>
              <a:gd name="adj1" fmla="val 6546"/>
              <a:gd name="adj2" fmla="val 3048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urved Up Arrow 7">
            <a:extLst>
              <a:ext uri="{FF2B5EF4-FFF2-40B4-BE49-F238E27FC236}">
                <a16:creationId xmlns:a16="http://schemas.microsoft.com/office/drawing/2014/main" id="{771B7CB6-E4C4-F841-A2FF-CAFBBAE389A9}"/>
              </a:ext>
            </a:extLst>
          </p:cNvPr>
          <p:cNvSpPr/>
          <p:nvPr/>
        </p:nvSpPr>
        <p:spPr>
          <a:xfrm flipH="1">
            <a:off x="2895600" y="4038600"/>
            <a:ext cx="821284" cy="1371600"/>
          </a:xfrm>
          <a:prstGeom prst="curvedUpArrow">
            <a:avLst>
              <a:gd name="adj1" fmla="val 10337"/>
              <a:gd name="adj2" fmla="val 50000"/>
              <a:gd name="adj3" fmla="val 2805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121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5EE3D-3539-B049-8C5B-0AE0C986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of trapezoids to threads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C15AE4-5F64-A540-B248-EE663C7C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22FD6-1DD5-B14E-8946-EB3CE7E6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55CF64-1041-754E-BB2F-3499A47F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954" y="1600200"/>
            <a:ext cx="5794476" cy="439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800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D7EF-E3A7-1C44-82CA-D588F3FD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Unpredictable 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5371DA-ECF4-D849-BBA4-B86C93E7C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26A89-0764-9C46-9A08-A7546B1C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D866D3-AEAD-E541-95AE-EDA07CC58C6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320837"/>
            <a:ext cx="8229600" cy="183612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Unpredictable results when two (or more) threads attempt to simultaneously execute: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Size = Size + f(x_i) * h 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922F6-B811-A441-8C86-5D14AAE2B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93" y="1266190"/>
            <a:ext cx="2971800" cy="2855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BE368E-B6DD-4E45-94FB-CEF030553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945" y="1266189"/>
            <a:ext cx="2971800" cy="2855259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66296D4-5C2A-1C4D-BF12-7011C37C8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297" y="2339975"/>
            <a:ext cx="2160949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384B89-6463-4B46-A8AE-0BA70EB73951}"/>
                  </a:ext>
                </a:extLst>
              </p14:cNvPr>
              <p14:cNvContentPartPr/>
              <p14:nvPr/>
            </p14:nvContentPartPr>
            <p14:xfrm>
              <a:off x="2092581" y="3347615"/>
              <a:ext cx="281160" cy="12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384B89-6463-4B46-A8AE-0BA70EB739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8941" y="3239975"/>
                <a:ext cx="3888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2D4435B-AF02-FD4E-BF83-0C2D19472302}"/>
                  </a:ext>
                </a:extLst>
              </p14:cNvPr>
              <p14:cNvContentPartPr/>
              <p14:nvPr/>
            </p14:nvContentPartPr>
            <p14:xfrm>
              <a:off x="1580301" y="3338255"/>
              <a:ext cx="3009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2D4435B-AF02-FD4E-BF83-0C2D194723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6301" y="3230255"/>
                <a:ext cx="408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29B8AC2-DF08-884A-97F8-0C4A1EE0E340}"/>
                  </a:ext>
                </a:extLst>
              </p14:cNvPr>
              <p14:cNvContentPartPr/>
              <p14:nvPr/>
            </p14:nvContentPartPr>
            <p14:xfrm>
              <a:off x="4786821" y="3364895"/>
              <a:ext cx="292320" cy="27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29B8AC2-DF08-884A-97F8-0C4A1EE0E34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33181" y="3256895"/>
                <a:ext cx="3999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88B55AE-CE15-5E47-AFEB-57E7FAB67C91}"/>
                  </a:ext>
                </a:extLst>
              </p14:cNvPr>
              <p14:cNvContentPartPr/>
              <p14:nvPr/>
            </p14:nvContentPartPr>
            <p14:xfrm>
              <a:off x="5294781" y="3321335"/>
              <a:ext cx="255960" cy="14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88B55AE-CE15-5E47-AFEB-57E7FAB67C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40781" y="3213695"/>
                <a:ext cx="363600" cy="23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2883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4" y="3233147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755" y="29183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313155" y="1997112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446756" y="1967430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742155" y="1906234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955" y="5189578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70" y="2699787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561" y="2560259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127" y="2528833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760390" y="52644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190157" y="281322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3045048" y="278180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8117125" y="29676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8BA1F-4E93-8743-A31E-590B50585C9E}"/>
              </a:ext>
            </a:extLst>
          </p:cNvPr>
          <p:cNvSpPr/>
          <p:nvPr/>
        </p:nvSpPr>
        <p:spPr>
          <a:xfrm>
            <a:off x="4987297" y="2813227"/>
            <a:ext cx="2014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(a)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no 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E3AA9C-2F96-1544-879D-54F7627366E0}"/>
              </a:ext>
            </a:extLst>
          </p:cNvPr>
          <p:cNvSpPr/>
          <p:nvPr/>
        </p:nvSpPr>
        <p:spPr>
          <a:xfrm>
            <a:off x="1734831" y="4340860"/>
            <a:ext cx="1718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(b)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D7F3CE-CE0A-7B40-92FD-D8A84FD6E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666" y="4769699"/>
            <a:ext cx="457200" cy="4572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6E5F4EE-2FA2-0E4A-8BF5-5E6006936175}"/>
              </a:ext>
            </a:extLst>
          </p:cNvPr>
          <p:cNvSpPr/>
          <p:nvPr/>
        </p:nvSpPr>
        <p:spPr>
          <a:xfrm>
            <a:off x="2676273" y="4785678"/>
            <a:ext cx="3274497" cy="1430100"/>
          </a:xfrm>
          <a:custGeom>
            <a:avLst/>
            <a:gdLst>
              <a:gd name="connsiteX0" fmla="*/ 0 w 3274497"/>
              <a:gd name="connsiteY0" fmla="*/ 715050 h 1430100"/>
              <a:gd name="connsiteX1" fmla="*/ 1637249 w 3274497"/>
              <a:gd name="connsiteY1" fmla="*/ 0 h 1430100"/>
              <a:gd name="connsiteX2" fmla="*/ 3274498 w 3274497"/>
              <a:gd name="connsiteY2" fmla="*/ 715050 h 1430100"/>
              <a:gd name="connsiteX3" fmla="*/ 1637249 w 3274497"/>
              <a:gd name="connsiteY3" fmla="*/ 1430100 h 1430100"/>
              <a:gd name="connsiteX4" fmla="*/ 0 w 3274497"/>
              <a:gd name="connsiteY4" fmla="*/ 715050 h 143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497" h="1430100" extrusionOk="0">
                <a:moveTo>
                  <a:pt x="0" y="715050"/>
                </a:moveTo>
                <a:cubicBezTo>
                  <a:pt x="-75260" y="273717"/>
                  <a:pt x="575021" y="59300"/>
                  <a:pt x="1637249" y="0"/>
                </a:cubicBezTo>
                <a:cubicBezTo>
                  <a:pt x="2607823" y="13967"/>
                  <a:pt x="3244435" y="321095"/>
                  <a:pt x="3274498" y="715050"/>
                </a:cubicBezTo>
                <a:cubicBezTo>
                  <a:pt x="3192618" y="1189921"/>
                  <a:pt x="2527812" y="1505631"/>
                  <a:pt x="1637249" y="1430100"/>
                </a:cubicBezTo>
                <a:cubicBezTo>
                  <a:pt x="655827" y="1387865"/>
                  <a:pt x="62494" y="1139821"/>
                  <a:pt x="0" y="715050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21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2122-DACA-2B4C-B6FE-62E6370AC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Mutual exclusion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BD67D5-7439-B641-A039-CB0ADA05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3DE07-3EAE-0745-8545-445CB42B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E40DE6-4DB5-C044-87FD-EF79ECF3C5EC}"/>
              </a:ext>
            </a:extLst>
          </p:cNvPr>
          <p:cNvSpPr/>
          <p:nvPr/>
        </p:nvSpPr>
        <p:spPr>
          <a:xfrm>
            <a:off x="1143000" y="1981200"/>
            <a:ext cx="6175375" cy="117570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3200" dirty="0">
                <a:latin typeface="+mn-lt"/>
              </a:rPr>
              <a:t># pragma omp critical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defRPr/>
            </a:pPr>
            <a:r>
              <a:rPr lang="en-US" sz="3200" dirty="0">
                <a:latin typeface="+mn-lt"/>
              </a:rPr>
              <a:t>   </a:t>
            </a:r>
            <a:r>
              <a:rPr lang="en-US" sz="3200" dirty="0"/>
              <a:t>Size = Size + f(x_i) * h ;</a:t>
            </a:r>
            <a:endParaRPr lang="en-US" sz="3200" dirty="0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1DEDD5-344B-784B-914F-789AE8BECBA8}"/>
              </a:ext>
            </a:extLst>
          </p:cNvPr>
          <p:cNvSpPr/>
          <p:nvPr/>
        </p:nvSpPr>
        <p:spPr>
          <a:xfrm>
            <a:off x="3124200" y="4312282"/>
            <a:ext cx="5238750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only one thread can execute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the following structured block at a time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E8A95864-4FA1-FC40-98C6-9DC326F59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634" y="2123119"/>
            <a:ext cx="2992437" cy="2189163"/>
          </a:xfrm>
          <a:custGeom>
            <a:avLst/>
            <a:gdLst>
              <a:gd name="T0" fmla="*/ 0 w 2992362"/>
              <a:gd name="T1" fmla="*/ 157233 h 2189238"/>
              <a:gd name="T2" fmla="*/ 2670695 w 2992362"/>
              <a:gd name="T3" fmla="*/ 157233 h 2189238"/>
              <a:gd name="T4" fmla="*/ 1930448 w 2992362"/>
              <a:gd name="T5" fmla="*/ 1100628 h 2189238"/>
              <a:gd name="T6" fmla="*/ 2815843 w 2992362"/>
              <a:gd name="T7" fmla="*/ 1347363 h 2189238"/>
              <a:gd name="T8" fmla="*/ 1756273 w 2992362"/>
              <a:gd name="T9" fmla="*/ 2189163 h 21892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92362"/>
              <a:gd name="T16" fmla="*/ 0 h 2189238"/>
              <a:gd name="T17" fmla="*/ 2992362 w 2992362"/>
              <a:gd name="T18" fmla="*/ 2189238 h 21892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92362" h="2189238">
                <a:moveTo>
                  <a:pt x="0" y="157238"/>
                </a:moveTo>
                <a:cubicBezTo>
                  <a:pt x="1174448" y="78619"/>
                  <a:pt x="2348896" y="0"/>
                  <a:pt x="2670629" y="157238"/>
                </a:cubicBezTo>
                <a:cubicBezTo>
                  <a:pt x="2992362" y="314476"/>
                  <a:pt x="1906210" y="902304"/>
                  <a:pt x="1930400" y="1100666"/>
                </a:cubicBezTo>
                <a:cubicBezTo>
                  <a:pt x="1954591" y="1299028"/>
                  <a:pt x="2844800" y="1165980"/>
                  <a:pt x="2815772" y="1347409"/>
                </a:cubicBezTo>
                <a:cubicBezTo>
                  <a:pt x="2786744" y="1528838"/>
                  <a:pt x="2271486" y="1859038"/>
                  <a:pt x="1756229" y="2189238"/>
                </a:cubicBezTo>
              </a:path>
            </a:pathLst>
          </a:custGeom>
          <a:noFill/>
          <a:ln w="57150" algn="ctr">
            <a:solidFill>
              <a:srgbClr val="C0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046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1063-8347-DB45-BC9F-551F3D1C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1A155-FFC7-1547-8B8B-64418D35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AD487-2354-9947-9D34-DAF4737C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87C9F9-332B-3949-BC20-88A2E6BAD5C4}"/>
              </a:ext>
            </a:extLst>
          </p:cNvPr>
          <p:cNvSpPr/>
          <p:nvPr/>
        </p:nvSpPr>
        <p:spPr>
          <a:xfrm>
            <a:off x="422148" y="1295400"/>
            <a:ext cx="3768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https://github.com/kevinsuo/CS7172/blob/master/trapezoidal-omp.c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4D60F-CD86-5E41-9EDB-4D58EBF8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55" y="5255"/>
            <a:ext cx="4338945" cy="6858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B0F4576-6061-2A46-9EE8-328426C0F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0" t="2155" b="1"/>
          <a:stretch/>
        </p:blipFill>
        <p:spPr bwMode="auto">
          <a:xfrm>
            <a:off x="338281" y="2470786"/>
            <a:ext cx="4024313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/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/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+ 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𝑚𝑦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𝐼𝐷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/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2B4D62-E398-8B43-B8B9-A4936A689B9C}"/>
              </a:ext>
            </a:extLst>
          </p:cNvPr>
          <p:cNvCxnSpPr>
            <a:cxnSpLocks/>
          </p:cNvCxnSpPr>
          <p:nvPr/>
        </p:nvCxnSpPr>
        <p:spPr>
          <a:xfrm flipH="1">
            <a:off x="6346654" y="5791200"/>
            <a:ext cx="627873" cy="20955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9D9CDB-428E-E649-93E5-14A167872546}"/>
              </a:ext>
            </a:extLst>
          </p:cNvPr>
          <p:cNvCxnSpPr>
            <a:cxnSpLocks/>
          </p:cNvCxnSpPr>
          <p:nvPr/>
        </p:nvCxnSpPr>
        <p:spPr>
          <a:xfrm>
            <a:off x="5257800" y="2819400"/>
            <a:ext cx="0" cy="297180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DC159D-9111-6748-A96B-28ACECBE4AD0}"/>
              </a:ext>
            </a:extLst>
          </p:cNvPr>
          <p:cNvSpPr txBox="1"/>
          <p:nvPr/>
        </p:nvSpPr>
        <p:spPr>
          <a:xfrm rot="16200000">
            <a:off x="4559296" y="4116374"/>
            <a:ext cx="88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Task (a)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243E53-83FD-3A44-AE92-779AB24A9EFB}"/>
              </a:ext>
            </a:extLst>
          </p:cNvPr>
          <p:cNvCxnSpPr>
            <a:cxnSpLocks/>
          </p:cNvCxnSpPr>
          <p:nvPr/>
        </p:nvCxnSpPr>
        <p:spPr>
          <a:xfrm>
            <a:off x="7848600" y="5895975"/>
            <a:ext cx="0" cy="536706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A203A8-B110-224D-B545-3BAD681A48D2}"/>
              </a:ext>
            </a:extLst>
          </p:cNvPr>
          <p:cNvSpPr txBox="1"/>
          <p:nvPr/>
        </p:nvSpPr>
        <p:spPr>
          <a:xfrm>
            <a:off x="7952626" y="6030539"/>
            <a:ext cx="899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Task (b)</a:t>
            </a:r>
          </a:p>
        </p:txBody>
      </p:sp>
    </p:spTree>
    <p:extLst>
      <p:ext uri="{BB962C8B-B14F-4D97-AF65-F5344CB8AC3E}">
        <p14:creationId xmlns:p14="http://schemas.microsoft.com/office/powerpoint/2010/main" val="153749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1063-8347-DB45-BC9F-551F3D1C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1A155-FFC7-1547-8B8B-64418D35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AD487-2354-9947-9D34-DAF4737C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87C9F9-332B-3949-BC20-88A2E6BAD5C4}"/>
              </a:ext>
            </a:extLst>
          </p:cNvPr>
          <p:cNvSpPr/>
          <p:nvPr/>
        </p:nvSpPr>
        <p:spPr>
          <a:xfrm>
            <a:off x="422148" y="1295400"/>
            <a:ext cx="3768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https://github.com/kevinsuo/CS7172/blob/master/trapezoidal-omp.c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B0F4576-6061-2A46-9EE8-328426C0F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0" t="2155" b="1"/>
          <a:stretch/>
        </p:blipFill>
        <p:spPr bwMode="auto">
          <a:xfrm>
            <a:off x="338281" y="2470786"/>
            <a:ext cx="4024313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/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/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+ 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𝑚𝑦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𝐼𝐷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/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B927FD6-D196-E740-95EB-9ACE0A4B0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149" y="1492493"/>
            <a:ext cx="4286392" cy="40701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2B4D62-E398-8B43-B8B9-A4936A689B9C}"/>
              </a:ext>
            </a:extLst>
          </p:cNvPr>
          <p:cNvCxnSpPr>
            <a:cxnSpLocks/>
          </p:cNvCxnSpPr>
          <p:nvPr/>
        </p:nvCxnSpPr>
        <p:spPr>
          <a:xfrm>
            <a:off x="4584550" y="3110326"/>
            <a:ext cx="457198" cy="34757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735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4368B-11CE-0A4B-95D0-170482C9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C38AF-8D92-D145-96C7-F5E5D7A5B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F220F-2C6E-AF41-9BAF-399F7260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E4A09-B043-FC4F-8282-A17692331C9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4400"/>
            <a:ext cx="8229600" cy="1432560"/>
          </a:xfrm>
        </p:spPr>
        <p:txBody>
          <a:bodyPr/>
          <a:lstStyle/>
          <a:p>
            <a:r>
              <a:rPr lang="en-US" dirty="0"/>
              <a:t>Sometime the overhead of synchronization is larger than the benefit of parallelism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30684-36EB-8547-9DF6-864EC8A7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97" y="1600200"/>
            <a:ext cx="678380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59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OpenMP introduction</a:t>
            </a:r>
          </a:p>
          <a:p>
            <a:pPr lvl="1"/>
            <a:r>
              <a:rPr lang="en-US" dirty="0"/>
              <a:t>Helloworld of OpenMP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OpenMP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245039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134A5-6B52-0C4C-970E-5E1B4FAE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Shared Memory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BFB14B-27F3-F542-B285-BAAD40E62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45D5E-A382-2F4D-B432-6A8D7E7B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4A84A5-B515-0A4A-BCD1-01E8CF65B68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953000" cy="4937760"/>
          </a:xfrm>
        </p:spPr>
        <p:txBody>
          <a:bodyPr/>
          <a:lstStyle/>
          <a:p>
            <a:r>
              <a:rPr lang="en-US" dirty="0"/>
              <a:t>Processors shared memory</a:t>
            </a:r>
          </a:p>
          <a:p>
            <a:r>
              <a:rPr lang="en-US" dirty="0"/>
              <a:t>Parallel programming approaches</a:t>
            </a:r>
          </a:p>
          <a:p>
            <a:pPr lvl="1"/>
            <a:r>
              <a:rPr lang="en-US" dirty="0"/>
              <a:t>message passing (MPI)</a:t>
            </a:r>
          </a:p>
          <a:p>
            <a:pPr lvl="1"/>
            <a:r>
              <a:rPr lang="en-US" dirty="0"/>
              <a:t>pthread</a:t>
            </a:r>
          </a:p>
          <a:p>
            <a:pPr lvl="1"/>
            <a:r>
              <a:rPr lang="en-US" dirty="0"/>
              <a:t>directives-based interface - OpenMP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D2EC-809D-3A4C-A67D-E6C599E0F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965" y="3276600"/>
            <a:ext cx="3447835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82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855A-DEE2-0D40-A6B6-D55DE7EB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CD552-32CB-0842-BC5A-C417A9D9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F4400-BB90-C94A-8A70-8CAFB25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CBAF7-8B38-FB46-A0A9-659634E709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86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Designed for systems in which each thread or process can potentially have access to </a:t>
            </a:r>
            <a:r>
              <a:rPr lang="en-US" b="1" i="1" dirty="0">
                <a:solidFill>
                  <a:schemeClr val="accent2"/>
                </a:solidFill>
              </a:rPr>
              <a:t>all available memory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System is viewed as a collection of </a:t>
            </a:r>
            <a:r>
              <a:rPr lang="en-US" b="1" i="1" dirty="0">
                <a:solidFill>
                  <a:schemeClr val="accent2"/>
                </a:solidFill>
              </a:rPr>
              <a:t>cores or CPU’s</a:t>
            </a:r>
            <a:r>
              <a:rPr lang="en-US" dirty="0"/>
              <a:t>, all of which have access to </a:t>
            </a:r>
            <a:r>
              <a:rPr lang="en-US" b="1" i="1" dirty="0">
                <a:solidFill>
                  <a:schemeClr val="accent2"/>
                </a:solidFill>
              </a:rPr>
              <a:t>main memory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D8CD414-5204-A248-B982-A5D45456C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248" y="3775620"/>
            <a:ext cx="6292850" cy="29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920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ECAA-F3EF-1542-B424-C424C609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FEDC9-E26B-C54F-821B-E468ECE1F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200AF-9EDB-0C47-873F-DF192191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05A906-363B-9247-88ED-B81D395DF8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Prevalence of multi-core computers</a:t>
            </a:r>
          </a:p>
          <a:p>
            <a:pPr lvl="1"/>
            <a:r>
              <a:rPr lang="en-US" dirty="0"/>
              <a:t>Requires less code modification than using MPI</a:t>
            </a:r>
          </a:p>
          <a:p>
            <a:pPr lvl="1"/>
            <a:r>
              <a:rPr lang="en-US" dirty="0"/>
              <a:t>OpenMP directives can be treated as comments if OpenMP is not available</a:t>
            </a:r>
          </a:p>
          <a:p>
            <a:pPr lvl="1"/>
            <a:r>
              <a:rPr lang="en-US" dirty="0"/>
              <a:t>Directives can be added incrementally</a:t>
            </a:r>
          </a:p>
        </p:txBody>
      </p:sp>
    </p:spTree>
    <p:extLst>
      <p:ext uri="{BB962C8B-B14F-4D97-AF65-F5344CB8AC3E}">
        <p14:creationId xmlns:p14="http://schemas.microsoft.com/office/powerpoint/2010/main" val="21839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ECAA-F3EF-1542-B424-C424C609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FEDC9-E26B-C54F-821B-E468ECE1F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200AF-9EDB-0C47-873F-DF192191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05A906-363B-9247-88ED-B81D395DF8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OpenMP codes cannot be run on distributed memory computers (exception is Intel's OpenMP)</a:t>
            </a:r>
          </a:p>
          <a:p>
            <a:pPr lvl="1"/>
            <a:r>
              <a:rPr lang="en-US" dirty="0"/>
              <a:t>Requires a compiler that supports OpenMP (most do)</a:t>
            </a:r>
          </a:p>
          <a:p>
            <a:pPr lvl="1"/>
            <a:r>
              <a:rPr lang="en-US" dirty="0"/>
              <a:t>limited by the number of processors available on a single computer</a:t>
            </a:r>
          </a:p>
          <a:p>
            <a:pPr lvl="1"/>
            <a:r>
              <a:rPr lang="en-US" dirty="0"/>
              <a:t>rely more on parallelizable loops</a:t>
            </a:r>
          </a:p>
        </p:txBody>
      </p:sp>
    </p:spTree>
    <p:extLst>
      <p:ext uri="{BB962C8B-B14F-4D97-AF65-F5344CB8AC3E}">
        <p14:creationId xmlns:p14="http://schemas.microsoft.com/office/powerpoint/2010/main" val="184314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A77E-E0D8-894C-8D87-F0085ACDD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 of Applications That Use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2891A-C14D-4642-8F6E-350F41F5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910DB-5E8D-A84F-8E34-0E29C8974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125465-743D-5A41-B5DD-9427633E90E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07146"/>
          </a:xfrm>
        </p:spPr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MATLAB</a:t>
            </a:r>
          </a:p>
          <a:p>
            <a:pPr lvl="1"/>
            <a:r>
              <a:rPr lang="en-US" dirty="0"/>
              <a:t>Mathematica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0AD50A-7E16-3E4D-862C-3158EC44F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0" y="3667125"/>
            <a:ext cx="3567596" cy="1352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736CE4-EEA0-7945-9596-87A21AA41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9" y="3429000"/>
            <a:ext cx="2495550" cy="1828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8C860E-8BEA-B44E-A0C9-86842AF4C32E}"/>
              </a:ext>
            </a:extLst>
          </p:cNvPr>
          <p:cNvSpPr/>
          <p:nvPr/>
        </p:nvSpPr>
        <p:spPr>
          <a:xfrm>
            <a:off x="4603745" y="5646239"/>
            <a:ext cx="4093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https://www.wolfram.com/mathematica/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120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38420</TotalTime>
  <Words>1607</Words>
  <Application>Microsoft Macintosh PowerPoint</Application>
  <PresentationFormat>On-screen Show (4:3)</PresentationFormat>
  <Paragraphs>318</Paragraphs>
  <Slides>47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Cambria Math</vt:lpstr>
      <vt:lpstr>Courier New</vt:lpstr>
      <vt:lpstr>Wingdings</vt:lpstr>
      <vt:lpstr>Wingdings 3</vt:lpstr>
      <vt:lpstr>Origin</vt:lpstr>
      <vt:lpstr> Parallel and Distributed Computation  OpenMP</vt:lpstr>
      <vt:lpstr>Outline</vt:lpstr>
      <vt:lpstr>OpenMP</vt:lpstr>
      <vt:lpstr>Distributed Memory</vt:lpstr>
      <vt:lpstr>Shared Memory</vt:lpstr>
      <vt:lpstr>OpenMP</vt:lpstr>
      <vt:lpstr>Pros and Cons Of OpenMP</vt:lpstr>
      <vt:lpstr>Pros and Cons Of OpenMP</vt:lpstr>
      <vt:lpstr>Examples of Applications That Use OpenMP</vt:lpstr>
      <vt:lpstr>Example</vt:lpstr>
      <vt:lpstr>Example</vt:lpstr>
      <vt:lpstr>Pragmas</vt:lpstr>
      <vt:lpstr>Example</vt:lpstr>
      <vt:lpstr>Example</vt:lpstr>
      <vt:lpstr>How to Compile and Run an OpenMP Program</vt:lpstr>
      <vt:lpstr>From Sequential to Parallel in OpenMP</vt:lpstr>
      <vt:lpstr>From Sequential to Parallel in OpenMP</vt:lpstr>
      <vt:lpstr>From Sequential to Parallel in OpenMP</vt:lpstr>
      <vt:lpstr>Clause: #pragma omp parallel</vt:lpstr>
      <vt:lpstr>Example: #pragma omp parallel num_threads(thread_count)</vt:lpstr>
      <vt:lpstr>Clause: #pragma omp parallel num_threads(thread_count)</vt:lpstr>
      <vt:lpstr>Example: #pragma omp parallel num_threads(thread_count)</vt:lpstr>
      <vt:lpstr>Of note…</vt:lpstr>
      <vt:lpstr>Some terminology</vt:lpstr>
      <vt:lpstr>In case the compiler doesn’t support OpenMP</vt:lpstr>
      <vt:lpstr>In case the compiler doesn’t support OpenMP</vt:lpstr>
      <vt:lpstr>Performance evaluation</vt:lpstr>
      <vt:lpstr>Elapsed serial time</vt:lpstr>
      <vt:lpstr>Elapsed serial time</vt:lpstr>
      <vt:lpstr>Elapsed serial time in nanoseconds</vt:lpstr>
      <vt:lpstr>Run-times of serial and parallel matrix-vector multiplication</vt:lpstr>
      <vt:lpstr>Speedup</vt:lpstr>
      <vt:lpstr>Speedups of Parallel Matrix-Vector Multiplication</vt:lpstr>
      <vt:lpstr>The Trapezoidal Rule</vt:lpstr>
      <vt:lpstr>The trapezoidal rule</vt:lpstr>
      <vt:lpstr>Serial algorithm</vt:lpstr>
      <vt:lpstr>A First OpenMP Version</vt:lpstr>
      <vt:lpstr>PowerPoint Presentation</vt:lpstr>
      <vt:lpstr>A First OpenMP Version</vt:lpstr>
      <vt:lpstr>Assignment of trapezoids to threads</vt:lpstr>
      <vt:lpstr>Unpredictable results</vt:lpstr>
      <vt:lpstr>PowerPoint Presentation</vt:lpstr>
      <vt:lpstr>Mutual exclusion</vt:lpstr>
      <vt:lpstr>OpenMP Version</vt:lpstr>
      <vt:lpstr>OpenMP Version</vt:lpstr>
      <vt:lpstr>OpenMP Version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1451</cp:revision>
  <dcterms:created xsi:type="dcterms:W3CDTF">2012-08-09T04:56:17Z</dcterms:created>
  <dcterms:modified xsi:type="dcterms:W3CDTF">2022-10-24T01:08:32Z</dcterms:modified>
</cp:coreProperties>
</file>